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44.xml" ContentType="application/vnd.openxmlformats-officedocument.presentationml.slide+xml"/>
  <Override PartName="/ppt/presentation.xml" ContentType="application/vnd.openxmlformats-officedocument.presentationml.presentation.main+xml"/>
  <Override PartName="/ppt/slides/slide43.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19.xml" ContentType="application/vnd.openxmlformats-officedocument.presentationml.slide+xml"/>
  <Override PartName="/ppt/slides/slide32.xml" ContentType="application/vnd.openxmlformats-officedocument.presentationml.slide+xml"/>
  <Override PartName="/ppt/slides/slide1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7.xml" ContentType="application/vnd.openxmlformats-officedocument.presentationml.slide+xml"/>
  <Override PartName="/ppt/slides/slide18.xml" ContentType="application/vnd.openxmlformats-officedocument.presentationml.slide+xml"/>
  <Override PartName="/ppt/slides/slide9.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4.xml" ContentType="application/vnd.openxmlformats-officedocument.presentationml.slideLayout+xml"/>
  <Override PartName="/ppt/slideLayouts/slideLayout43.xml" ContentType="application/vnd.openxmlformats-officedocument.presentationml.slideLayout+xml"/>
  <Override PartName="/ppt/slideLayouts/slideLayout42.xml" ContentType="application/vnd.openxmlformats-officedocument.presentationml.slideLayout+xml"/>
  <Override PartName="/ppt/slideMasters/slideMaster1.xml" ContentType="application/vnd.openxmlformats-officedocument.presentationml.slideMaster+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46.xml" ContentType="application/vnd.openxmlformats-officedocument.presentationml.slideLayout+xml"/>
  <Override PartName="/ppt/slideLayouts/slideLayout41.xml" ContentType="application/vnd.openxmlformats-officedocument.presentationml.slideLayout+xml"/>
  <Override PartName="/ppt/notesSlides/notesSlide1.xml" ContentType="application/vnd.openxmlformats-officedocument.presentationml.notesSlid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47.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2.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3.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7.xml" ContentType="application/vnd.openxmlformats-officedocument.theme+xml"/>
  <Override PartName="/ppt/theme/theme3.xml" ContentType="application/vnd.openxmlformats-officedocument.theme+xml"/>
  <Override PartName="/ppt/theme/theme6.xml" ContentType="application/vnd.openxmlformats-officedocument.theme+xml"/>
  <Override PartName="/ppt/theme/theme5.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9" r:id="rId1"/>
    <p:sldMasterId id="2147483651" r:id="rId2"/>
    <p:sldMasterId id="2147483650" r:id="rId3"/>
    <p:sldMasterId id="2147483652" r:id="rId4"/>
    <p:sldMasterId id="2147483653" r:id="rId5"/>
  </p:sldMasterIdLst>
  <p:notesMasterIdLst>
    <p:notesMasterId r:id="rId50"/>
  </p:notesMasterIdLst>
  <p:handoutMasterIdLst>
    <p:handoutMasterId r:id="rId51"/>
  </p:handoutMasterIdLst>
  <p:sldIdLst>
    <p:sldId id="256" r:id="rId6"/>
    <p:sldId id="375" r:id="rId7"/>
    <p:sldId id="263" r:id="rId8"/>
    <p:sldId id="265" r:id="rId9"/>
    <p:sldId id="266" r:id="rId10"/>
    <p:sldId id="268" r:id="rId11"/>
    <p:sldId id="353" r:id="rId12"/>
    <p:sldId id="382" r:id="rId13"/>
    <p:sldId id="333" r:id="rId14"/>
    <p:sldId id="373" r:id="rId15"/>
    <p:sldId id="289" r:id="rId16"/>
    <p:sldId id="271" r:id="rId17"/>
    <p:sldId id="360" r:id="rId18"/>
    <p:sldId id="355" r:id="rId19"/>
    <p:sldId id="374" r:id="rId20"/>
    <p:sldId id="379" r:id="rId21"/>
    <p:sldId id="376" r:id="rId22"/>
    <p:sldId id="286" r:id="rId23"/>
    <p:sldId id="287" r:id="rId24"/>
    <p:sldId id="293" r:id="rId25"/>
    <p:sldId id="365" r:id="rId26"/>
    <p:sldId id="337" r:id="rId27"/>
    <p:sldId id="351" r:id="rId28"/>
    <p:sldId id="366" r:id="rId29"/>
    <p:sldId id="367" r:id="rId30"/>
    <p:sldId id="368" r:id="rId31"/>
    <p:sldId id="308" r:id="rId32"/>
    <p:sldId id="309" r:id="rId33"/>
    <p:sldId id="311" r:id="rId34"/>
    <p:sldId id="377" r:id="rId35"/>
    <p:sldId id="312" r:id="rId36"/>
    <p:sldId id="341" r:id="rId37"/>
    <p:sldId id="369" r:id="rId38"/>
    <p:sldId id="370" r:id="rId39"/>
    <p:sldId id="371" r:id="rId40"/>
    <p:sldId id="313" r:id="rId41"/>
    <p:sldId id="314" r:id="rId42"/>
    <p:sldId id="340" r:id="rId43"/>
    <p:sldId id="338" r:id="rId44"/>
    <p:sldId id="316" r:id="rId45"/>
    <p:sldId id="310" r:id="rId46"/>
    <p:sldId id="372" r:id="rId47"/>
    <p:sldId id="329" r:id="rId48"/>
    <p:sldId id="332" r:id="rId49"/>
  </p:sldIdLst>
  <p:sldSz cx="9144000" cy="6858000" type="screen4x3"/>
  <p:notesSz cx="7086600" cy="9428163"/>
  <p:defaultTex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9933FF"/>
    <a:srgbClr val="CC6600"/>
    <a:srgbClr val="808080"/>
    <a:srgbClr val="000066"/>
    <a:srgbClr val="000099"/>
    <a:srgbClr val="F0E8E4"/>
    <a:srgbClr val="8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787" autoAdjust="0"/>
    <p:restoredTop sz="86813" autoAdjust="0"/>
  </p:normalViewPr>
  <p:slideViewPr>
    <p:cSldViewPr snapToGrid="0">
      <p:cViewPr>
        <p:scale>
          <a:sx n="66" d="100"/>
          <a:sy n="66" d="100"/>
        </p:scale>
        <p:origin x="-1092" y="-726"/>
      </p:cViewPr>
      <p:guideLst>
        <p:guide orient="horz" pos="1260"/>
        <p:guide orient="horz" pos="516"/>
        <p:guide orient="horz" pos="144"/>
        <p:guide orient="horz" pos="3936"/>
        <p:guide orient="horz" pos="1548"/>
        <p:guide orient="horz" pos="3353"/>
        <p:guide orient="horz" pos="2376"/>
        <p:guide orient="horz" pos="2772"/>
        <p:guide pos="672"/>
        <p:guide pos="1548"/>
        <p:guide pos="324"/>
        <p:guide pos="559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704"/>
    </p:cViewPr>
  </p:sorterViewPr>
  <p:notesViewPr>
    <p:cSldViewPr snapToGrid="0">
      <p:cViewPr varScale="1">
        <p:scale>
          <a:sx n="84" d="100"/>
          <a:sy n="84" d="100"/>
        </p:scale>
        <p:origin x="-2184" y="-78"/>
      </p:cViewPr>
      <p:guideLst>
        <p:guide orient="horz" pos="2970"/>
        <p:guide pos="2232"/>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viewProps" Target="viewProps.xml"/><Relationship Id="rId58" Type="http://schemas.openxmlformats.org/officeDocument/2006/relationships/customXml" Target="../customXml/item3.xml"/><Relationship Id="rId5" Type="http://schemas.openxmlformats.org/officeDocument/2006/relationships/slideMaster" Target="slideMasters/slideMaster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customXml" Target="../customXml/item1.xml"/><Relationship Id="rId8" Type="http://schemas.openxmlformats.org/officeDocument/2006/relationships/slide" Target="slides/slide3.xml"/><Relationship Id="rId51"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customXml" Target="../customXml/item4.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customXml" Target="../customXml/item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5490" name="Rectangle 1026"/>
          <p:cNvSpPr>
            <a:spLocks noGrp="1" noChangeArrowheads="1"/>
          </p:cNvSpPr>
          <p:nvPr>
            <p:ph type="hdr" sz="quarter"/>
          </p:nvPr>
        </p:nvSpPr>
        <p:spPr bwMode="auto">
          <a:xfrm>
            <a:off x="0" y="0"/>
            <a:ext cx="3048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vl1pPr>
          </a:lstStyle>
          <a:p>
            <a:pPr>
              <a:defRPr/>
            </a:pPr>
            <a:endParaRPr lang="en-US"/>
          </a:p>
        </p:txBody>
      </p:sp>
      <p:sp>
        <p:nvSpPr>
          <p:cNvPr id="575491" name="Rectangle 1027"/>
          <p:cNvSpPr>
            <a:spLocks noGrp="1" noChangeArrowheads="1"/>
          </p:cNvSpPr>
          <p:nvPr>
            <p:ph type="dt" sz="quarter" idx="1"/>
          </p:nvPr>
        </p:nvSpPr>
        <p:spPr bwMode="auto">
          <a:xfrm>
            <a:off x="4038600" y="0"/>
            <a:ext cx="3048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pPr>
              <a:defRPr/>
            </a:pPr>
            <a:endParaRPr lang="en-US"/>
          </a:p>
        </p:txBody>
      </p:sp>
      <p:sp>
        <p:nvSpPr>
          <p:cNvPr id="575492" name="Rectangle 1028"/>
          <p:cNvSpPr>
            <a:spLocks noGrp="1" noChangeArrowheads="1"/>
          </p:cNvSpPr>
          <p:nvPr>
            <p:ph type="ftr" sz="quarter" idx="2"/>
          </p:nvPr>
        </p:nvSpPr>
        <p:spPr bwMode="auto">
          <a:xfrm>
            <a:off x="0" y="8991600"/>
            <a:ext cx="3048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vl1pPr>
          </a:lstStyle>
          <a:p>
            <a:pPr>
              <a:defRPr/>
            </a:pPr>
            <a:endParaRPr lang="en-US"/>
          </a:p>
        </p:txBody>
      </p:sp>
      <p:sp>
        <p:nvSpPr>
          <p:cNvPr id="575493" name="Rectangle 1029"/>
          <p:cNvSpPr>
            <a:spLocks noGrp="1" noChangeArrowheads="1"/>
          </p:cNvSpPr>
          <p:nvPr>
            <p:ph type="sldNum" sz="quarter" idx="3"/>
          </p:nvPr>
        </p:nvSpPr>
        <p:spPr bwMode="auto">
          <a:xfrm>
            <a:off x="4038600" y="8991600"/>
            <a:ext cx="3048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pPr>
              <a:defRPr/>
            </a:pPr>
            <a:fld id="{2F734070-862F-41C1-A631-5E562436852C}"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7762" name="Rectangle 2"/>
          <p:cNvSpPr>
            <a:spLocks noGrp="1" noChangeArrowheads="1"/>
          </p:cNvSpPr>
          <p:nvPr>
            <p:ph type="hdr" sz="quarter"/>
          </p:nvPr>
        </p:nvSpPr>
        <p:spPr bwMode="auto">
          <a:xfrm>
            <a:off x="0" y="0"/>
            <a:ext cx="3070225" cy="471488"/>
          </a:xfrm>
          <a:prstGeom prst="rect">
            <a:avLst/>
          </a:prstGeom>
          <a:noFill/>
          <a:ln w="9525">
            <a:noFill/>
            <a:miter lim="800000"/>
            <a:headEnd/>
            <a:tailEnd/>
          </a:ln>
          <a:effectLst/>
        </p:spPr>
        <p:txBody>
          <a:bodyPr vert="horz" wrap="square" lIns="94366" tIns="47183" rIns="94366" bIns="47183" numCol="1" anchor="t" anchorCtr="0" compatLnSpc="1">
            <a:prstTxWarp prst="textNoShape">
              <a:avLst/>
            </a:prstTxWarp>
          </a:bodyPr>
          <a:lstStyle>
            <a:lvl1pPr defTabSz="942975">
              <a:defRPr sz="1200" b="0"/>
            </a:lvl1pPr>
          </a:lstStyle>
          <a:p>
            <a:pPr>
              <a:defRPr/>
            </a:pPr>
            <a:endParaRPr lang="en-US"/>
          </a:p>
        </p:txBody>
      </p:sp>
      <p:sp>
        <p:nvSpPr>
          <p:cNvPr id="117763" name="Rectangle 3"/>
          <p:cNvSpPr>
            <a:spLocks noGrp="1" noChangeArrowheads="1"/>
          </p:cNvSpPr>
          <p:nvPr>
            <p:ph type="dt" idx="1"/>
          </p:nvPr>
        </p:nvSpPr>
        <p:spPr bwMode="auto">
          <a:xfrm>
            <a:off x="4014788" y="0"/>
            <a:ext cx="3070225" cy="471488"/>
          </a:xfrm>
          <a:prstGeom prst="rect">
            <a:avLst/>
          </a:prstGeom>
          <a:noFill/>
          <a:ln w="9525">
            <a:noFill/>
            <a:miter lim="800000"/>
            <a:headEnd/>
            <a:tailEnd/>
          </a:ln>
          <a:effectLst/>
        </p:spPr>
        <p:txBody>
          <a:bodyPr vert="horz" wrap="square" lIns="94366" tIns="47183" rIns="94366" bIns="47183" numCol="1" anchor="t" anchorCtr="0" compatLnSpc="1">
            <a:prstTxWarp prst="textNoShape">
              <a:avLst/>
            </a:prstTxWarp>
          </a:bodyPr>
          <a:lstStyle>
            <a:lvl1pPr algn="r" defTabSz="942975">
              <a:defRPr sz="1200" b="0"/>
            </a:lvl1pPr>
          </a:lstStyle>
          <a:p>
            <a:pPr>
              <a:defRPr/>
            </a:pPr>
            <a:endParaRPr lang="en-US"/>
          </a:p>
        </p:txBody>
      </p:sp>
      <p:sp>
        <p:nvSpPr>
          <p:cNvPr id="52228" name="Rectangle 4"/>
          <p:cNvSpPr>
            <a:spLocks noGrp="1" noRot="1" noChangeAspect="1" noChangeArrowheads="1" noTextEdit="1"/>
          </p:cNvSpPr>
          <p:nvPr>
            <p:ph type="sldImg" idx="2"/>
          </p:nvPr>
        </p:nvSpPr>
        <p:spPr bwMode="auto">
          <a:xfrm>
            <a:off x="1185863" y="706438"/>
            <a:ext cx="4716462" cy="3536950"/>
          </a:xfrm>
          <a:prstGeom prst="rect">
            <a:avLst/>
          </a:prstGeom>
          <a:noFill/>
          <a:ln w="9525">
            <a:solidFill>
              <a:srgbClr val="000000"/>
            </a:solidFill>
            <a:miter lim="800000"/>
            <a:headEnd/>
            <a:tailEnd/>
          </a:ln>
        </p:spPr>
      </p:sp>
      <p:sp>
        <p:nvSpPr>
          <p:cNvPr id="117765" name="Rectangle 5"/>
          <p:cNvSpPr>
            <a:spLocks noGrp="1" noChangeArrowheads="1"/>
          </p:cNvSpPr>
          <p:nvPr>
            <p:ph type="body" sz="quarter" idx="3"/>
          </p:nvPr>
        </p:nvSpPr>
        <p:spPr bwMode="auto">
          <a:xfrm>
            <a:off x="708025" y="4478338"/>
            <a:ext cx="5670550" cy="4243387"/>
          </a:xfrm>
          <a:prstGeom prst="rect">
            <a:avLst/>
          </a:prstGeom>
          <a:noFill/>
          <a:ln w="9525">
            <a:noFill/>
            <a:miter lim="800000"/>
            <a:headEnd/>
            <a:tailEnd/>
          </a:ln>
          <a:effectLst/>
        </p:spPr>
        <p:txBody>
          <a:bodyPr vert="horz" wrap="square" lIns="94366" tIns="47183" rIns="94366" bIns="4718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7766" name="Rectangle 6"/>
          <p:cNvSpPr>
            <a:spLocks noGrp="1" noChangeArrowheads="1"/>
          </p:cNvSpPr>
          <p:nvPr>
            <p:ph type="ftr" sz="quarter" idx="4"/>
          </p:nvPr>
        </p:nvSpPr>
        <p:spPr bwMode="auto">
          <a:xfrm>
            <a:off x="0" y="8955088"/>
            <a:ext cx="3070225" cy="471487"/>
          </a:xfrm>
          <a:prstGeom prst="rect">
            <a:avLst/>
          </a:prstGeom>
          <a:noFill/>
          <a:ln w="9525">
            <a:noFill/>
            <a:miter lim="800000"/>
            <a:headEnd/>
            <a:tailEnd/>
          </a:ln>
          <a:effectLst/>
        </p:spPr>
        <p:txBody>
          <a:bodyPr vert="horz" wrap="square" lIns="94366" tIns="47183" rIns="94366" bIns="47183" numCol="1" anchor="b" anchorCtr="0" compatLnSpc="1">
            <a:prstTxWarp prst="textNoShape">
              <a:avLst/>
            </a:prstTxWarp>
          </a:bodyPr>
          <a:lstStyle>
            <a:lvl1pPr defTabSz="942975">
              <a:defRPr sz="1200" b="0"/>
            </a:lvl1pPr>
          </a:lstStyle>
          <a:p>
            <a:pPr>
              <a:defRPr/>
            </a:pPr>
            <a:endParaRPr lang="en-US"/>
          </a:p>
        </p:txBody>
      </p:sp>
      <p:sp>
        <p:nvSpPr>
          <p:cNvPr id="117767" name="Rectangle 7"/>
          <p:cNvSpPr>
            <a:spLocks noGrp="1" noChangeArrowheads="1"/>
          </p:cNvSpPr>
          <p:nvPr>
            <p:ph type="sldNum" sz="quarter" idx="5"/>
          </p:nvPr>
        </p:nvSpPr>
        <p:spPr bwMode="auto">
          <a:xfrm>
            <a:off x="4014788" y="8955088"/>
            <a:ext cx="3070225" cy="471487"/>
          </a:xfrm>
          <a:prstGeom prst="rect">
            <a:avLst/>
          </a:prstGeom>
          <a:noFill/>
          <a:ln w="9525">
            <a:noFill/>
            <a:miter lim="800000"/>
            <a:headEnd/>
            <a:tailEnd/>
          </a:ln>
          <a:effectLst/>
        </p:spPr>
        <p:txBody>
          <a:bodyPr vert="horz" wrap="square" lIns="94366" tIns="47183" rIns="94366" bIns="47183" numCol="1" anchor="b" anchorCtr="0" compatLnSpc="1">
            <a:prstTxWarp prst="textNoShape">
              <a:avLst/>
            </a:prstTxWarp>
          </a:bodyPr>
          <a:lstStyle>
            <a:lvl1pPr algn="r" defTabSz="942975">
              <a:defRPr sz="1200" b="0"/>
            </a:lvl1pPr>
          </a:lstStyle>
          <a:p>
            <a:pPr>
              <a:defRPr/>
            </a:pPr>
            <a:fld id="{461BF452-FAFA-43F8-AA2A-EE8E7910527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0D48159E-51BA-47B5-9061-E29740A73B90}" type="slidenum">
              <a:rPr lang="en-US" smtClean="0"/>
              <a:pPr/>
              <a:t>1</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smtClean="0"/>
          </a:p>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17488"/>
            <a:ext cx="1905000" cy="5908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217488"/>
            <a:ext cx="5562600"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600200"/>
            <a:ext cx="3733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0" y="1600200"/>
            <a:ext cx="3733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1"/>
          <p:cNvSpPr>
            <a:spLocks noChangeArrowheads="1"/>
          </p:cNvSpPr>
          <p:nvPr userDrawn="1"/>
        </p:nvSpPr>
        <p:spPr bwMode="auto">
          <a:xfrm>
            <a:off x="6934200" y="6372225"/>
            <a:ext cx="2133600" cy="476250"/>
          </a:xfrm>
          <a:prstGeom prst="rect">
            <a:avLst/>
          </a:prstGeom>
          <a:noFill/>
          <a:ln w="9525">
            <a:noFill/>
            <a:miter lim="800000"/>
            <a:headEnd/>
            <a:tailEnd/>
          </a:ln>
          <a:effectLst/>
        </p:spPr>
        <p:txBody>
          <a:bodyPr/>
          <a:lstStyle/>
          <a:p>
            <a:pPr algn="r">
              <a:defRPr/>
            </a:pPr>
            <a:fld id="{B47A1D27-C3A6-4EF0-BBDD-23D5451C8BFC}" type="slidenum">
              <a:rPr lang="en-US" sz="1400" b="0"/>
              <a:pPr algn="r">
                <a:defRPr/>
              </a:pPr>
              <a:t>‹#›</a:t>
            </a:fld>
            <a:endParaRPr lang="en-US" sz="1400" b="0"/>
          </a:p>
        </p:txBody>
      </p:sp>
      <p:sp>
        <p:nvSpPr>
          <p:cNvPr id="728067" name="Rectangle 3"/>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728068" name="Rectangle 4"/>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5" name="Rectangle 5"/>
          <p:cNvSpPr>
            <a:spLocks noGrp="1" noChangeArrowheads="1"/>
          </p:cNvSpPr>
          <p:nvPr>
            <p:ph type="dt" sz="half" idx="10"/>
          </p:nvPr>
        </p:nvSpPr>
        <p:spPr/>
        <p:txBody>
          <a:bodyPr/>
          <a:lstStyle>
            <a:lvl1pPr>
              <a:defRPr/>
            </a:lvl1pPr>
          </a:lstStyle>
          <a:p>
            <a:pPr>
              <a:defRPr/>
            </a:pPr>
            <a:endParaRPr lang="en-US"/>
          </a:p>
        </p:txBody>
      </p:sp>
      <p:sp>
        <p:nvSpPr>
          <p:cNvPr id="6" name="Rectangle 6"/>
          <p:cNvSpPr>
            <a:spLocks noGrp="1" noChangeArrowheads="1"/>
          </p:cNvSpPr>
          <p:nvPr>
            <p:ph type="ftr" sz="quarter" idx="11"/>
          </p:nvPr>
        </p:nvSpPr>
        <p:spPr/>
        <p:txBody>
          <a:bodyPr/>
          <a:lstStyle>
            <a:lvl1pPr>
              <a:defRPr/>
            </a:lvl1pPr>
          </a:lstStyle>
          <a:p>
            <a:pPr>
              <a:defRPr/>
            </a:pPr>
            <a:endParaRPr lang="en-US"/>
          </a:p>
        </p:txBody>
      </p:sp>
    </p:spTree>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85775" y="1600200"/>
            <a:ext cx="3924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62475" y="1600200"/>
            <a:ext cx="3924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97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600"/>
            <a:ext cx="6019800" cy="5897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transition spd="med">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transition spd="med">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transition spd="med">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transition spd="med">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transition spd="med">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600200"/>
            <a:ext cx="3733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0" y="1600200"/>
            <a:ext cx="3733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transition spd="med">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transition spd="med">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transition spd="med">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transition spd="med">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transition spd="med">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transition spd="med">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transition spd="med">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transition spd="med">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transition spd="med">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transition spd="med">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600200"/>
            <a:ext cx="3733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0" y="1600200"/>
            <a:ext cx="3733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transition spd="med">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transition spd="med">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transition spd="med">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transition spd="med">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transition spd="med">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transition spd="med">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transition spd="med">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transition spd="med">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00" y="1600200"/>
            <a:ext cx="3733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0" y="1600200"/>
            <a:ext cx="3733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F9933"/>
            </a:gs>
            <a:gs pos="50000">
              <a:srgbClr val="FFFCF9"/>
            </a:gs>
            <a:gs pos="100000">
              <a:srgbClr val="FF9933"/>
            </a:gs>
          </a:gsLst>
          <a:lin ang="5400000" scaled="1"/>
        </a:gradFill>
        <a:effectLst/>
      </p:bgPr>
    </p:bg>
    <p:spTree>
      <p:nvGrpSpPr>
        <p:cNvPr id="1" name=""/>
        <p:cNvGrpSpPr/>
        <p:nvPr/>
      </p:nvGrpSpPr>
      <p:grpSpPr>
        <a:xfrm>
          <a:off x="0" y="0"/>
          <a:ext cx="0" cy="0"/>
          <a:chOff x="0" y="0"/>
          <a:chExt cx="0" cy="0"/>
        </a:xfrm>
      </p:grpSpPr>
      <p:pic>
        <p:nvPicPr>
          <p:cNvPr id="1026" name="Picture 13" descr="Question"/>
          <p:cNvPicPr>
            <a:picLocks noChangeAspect="1" noChangeArrowheads="1"/>
          </p:cNvPicPr>
          <p:nvPr userDrawn="1"/>
        </p:nvPicPr>
        <p:blipFill>
          <a:blip r:embed="rId13" cstate="print"/>
          <a:srcRect/>
          <a:stretch>
            <a:fillRect/>
          </a:stretch>
        </p:blipFill>
        <p:spPr bwMode="auto">
          <a:xfrm>
            <a:off x="93663" y="76200"/>
            <a:ext cx="973137" cy="1057275"/>
          </a:xfrm>
          <a:prstGeom prst="rect">
            <a:avLst/>
          </a:prstGeom>
          <a:noFill/>
          <a:ln w="9525">
            <a:noFill/>
            <a:miter lim="800000"/>
            <a:headEnd/>
            <a:tailEnd/>
          </a:ln>
        </p:spPr>
      </p:pic>
      <p:sp>
        <p:nvSpPr>
          <p:cNvPr id="1027" name="Rectangle 2"/>
          <p:cNvSpPr>
            <a:spLocks noGrp="1" noChangeArrowheads="1"/>
          </p:cNvSpPr>
          <p:nvPr>
            <p:ph type="title"/>
          </p:nvPr>
        </p:nvSpPr>
        <p:spPr bwMode="auto">
          <a:xfrm>
            <a:off x="1066800" y="217488"/>
            <a:ext cx="76200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1066800" y="1600200"/>
            <a:ext cx="76200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65331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a:defRPr/>
            </a:pPr>
            <a:endParaRPr lang="en-US"/>
          </a:p>
        </p:txBody>
      </p:sp>
      <p:sp>
        <p:nvSpPr>
          <p:cNvPr id="65331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vl1pPr>
          </a:lstStyle>
          <a:p>
            <a:pPr>
              <a:defRPr/>
            </a:pPr>
            <a:endParaRPr lang="en-US"/>
          </a:p>
        </p:txBody>
      </p:sp>
      <p:sp>
        <p:nvSpPr>
          <p:cNvPr id="653326" name="Rectangle 14"/>
          <p:cNvSpPr>
            <a:spLocks noChangeArrowheads="1"/>
          </p:cNvSpPr>
          <p:nvPr userDrawn="1"/>
        </p:nvSpPr>
        <p:spPr bwMode="auto">
          <a:xfrm>
            <a:off x="6934200" y="6372225"/>
            <a:ext cx="2133600" cy="476250"/>
          </a:xfrm>
          <a:prstGeom prst="rect">
            <a:avLst/>
          </a:prstGeom>
          <a:noFill/>
          <a:ln w="9525">
            <a:noFill/>
            <a:miter lim="800000"/>
            <a:headEnd/>
            <a:tailEnd/>
          </a:ln>
          <a:effectLst/>
        </p:spPr>
        <p:txBody>
          <a:bodyPr/>
          <a:lstStyle/>
          <a:p>
            <a:pPr algn="r">
              <a:defRPr/>
            </a:pPr>
            <a:fld id="{30B40BC8-9B44-4A6C-BA4A-805240598CE0}" type="slidenum">
              <a:rPr lang="en-US" sz="1400" b="0"/>
              <a:pPr algn="r">
                <a:defRPr/>
              </a:pPr>
              <a:t>‹#›</a:t>
            </a:fld>
            <a:endParaRPr lang="en-US" sz="1400" b="0"/>
          </a:p>
        </p:txBody>
      </p:sp>
    </p:spTree>
  </p:cSld>
  <p:clrMap bg1="lt1" tx1="dk1" bg2="lt2" tx2="dk2" accent1="accent1" accent2="accent2" accent3="accent3" accent4="accent4" accent5="accent5" accent6="accent6" hlink="hlink" folHlink="folHlink"/>
  <p:sldLayoutIdLst>
    <p:sldLayoutId id="2147484288" r:id="rId1"/>
    <p:sldLayoutId id="2147484289" r:id="rId2"/>
    <p:sldLayoutId id="2147484290" r:id="rId3"/>
    <p:sldLayoutId id="2147484291" r:id="rId4"/>
    <p:sldLayoutId id="2147484292" r:id="rId5"/>
    <p:sldLayoutId id="2147484293" r:id="rId6"/>
    <p:sldLayoutId id="2147484294" r:id="rId7"/>
    <p:sldLayoutId id="2147484295" r:id="rId8"/>
    <p:sldLayoutId id="2147484296" r:id="rId9"/>
    <p:sldLayoutId id="2147484297" r:id="rId10"/>
    <p:sldLayoutId id="2147484298" r:id="rId11"/>
  </p:sldLayoutIdLst>
  <p:transition spd="med">
    <p:fade/>
  </p:transition>
  <p:timing>
    <p:tnLst>
      <p:par>
        <p:cTn id="1" dur="indefinite" restart="never" nodeType="tmRoot"/>
      </p:par>
    </p:tnLst>
  </p:timing>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chemeClr val="tx2"/>
          </a:solidFill>
          <a:latin typeface="Arial" charset="0"/>
        </a:defRPr>
      </a:lvl2pPr>
      <a:lvl3pPr algn="l" rtl="0" eaLnBrk="0" fontAlgn="base" hangingPunct="0">
        <a:spcBef>
          <a:spcPct val="0"/>
        </a:spcBef>
        <a:spcAft>
          <a:spcPct val="0"/>
        </a:spcAft>
        <a:defRPr sz="3200" b="1">
          <a:solidFill>
            <a:schemeClr val="tx2"/>
          </a:solidFill>
          <a:latin typeface="Arial" charset="0"/>
        </a:defRPr>
      </a:lvl3pPr>
      <a:lvl4pPr algn="l" rtl="0" eaLnBrk="0" fontAlgn="base" hangingPunct="0">
        <a:spcBef>
          <a:spcPct val="0"/>
        </a:spcBef>
        <a:spcAft>
          <a:spcPct val="0"/>
        </a:spcAft>
        <a:defRPr sz="3200" b="1">
          <a:solidFill>
            <a:schemeClr val="tx2"/>
          </a:solidFill>
          <a:latin typeface="Arial" charset="0"/>
        </a:defRPr>
      </a:lvl4pPr>
      <a:lvl5pPr algn="l" rtl="0" eaLnBrk="0" fontAlgn="base" hangingPunct="0">
        <a:spcBef>
          <a:spcPct val="0"/>
        </a:spcBef>
        <a:spcAft>
          <a:spcPct val="0"/>
        </a:spcAft>
        <a:defRPr sz="3200" b="1">
          <a:solidFill>
            <a:schemeClr val="tx2"/>
          </a:solidFill>
          <a:latin typeface="Arial" charset="0"/>
        </a:defRPr>
      </a:lvl5pPr>
      <a:lvl6pPr marL="457200" algn="l" rtl="0" fontAlgn="base">
        <a:spcBef>
          <a:spcPct val="0"/>
        </a:spcBef>
        <a:spcAft>
          <a:spcPct val="0"/>
        </a:spcAft>
        <a:defRPr sz="3200" b="1">
          <a:solidFill>
            <a:schemeClr val="tx2"/>
          </a:solidFill>
          <a:latin typeface="Arial" charset="0"/>
        </a:defRPr>
      </a:lvl6pPr>
      <a:lvl7pPr marL="914400" algn="l" rtl="0" fontAlgn="base">
        <a:spcBef>
          <a:spcPct val="0"/>
        </a:spcBef>
        <a:spcAft>
          <a:spcPct val="0"/>
        </a:spcAft>
        <a:defRPr sz="3200" b="1">
          <a:solidFill>
            <a:schemeClr val="tx2"/>
          </a:solidFill>
          <a:latin typeface="Arial" charset="0"/>
        </a:defRPr>
      </a:lvl7pPr>
      <a:lvl8pPr marL="1371600" algn="l" rtl="0" fontAlgn="base">
        <a:spcBef>
          <a:spcPct val="0"/>
        </a:spcBef>
        <a:spcAft>
          <a:spcPct val="0"/>
        </a:spcAft>
        <a:defRPr sz="3200" b="1">
          <a:solidFill>
            <a:schemeClr val="tx2"/>
          </a:solidFill>
          <a:latin typeface="Arial" charset="0"/>
        </a:defRPr>
      </a:lvl8pPr>
      <a:lvl9pPr marL="1828800" algn="l" rtl="0" fontAlgn="base">
        <a:spcBef>
          <a:spcPct val="0"/>
        </a:spcBef>
        <a:spcAft>
          <a:spcPct val="0"/>
        </a:spcAft>
        <a:defRPr sz="3200" b="1">
          <a:solidFill>
            <a:schemeClr val="tx2"/>
          </a:solidFill>
          <a:latin typeface="Arial" charset="0"/>
        </a:defRPr>
      </a:lvl9pPr>
    </p:titleStyle>
    <p:bodyStyle>
      <a:lvl1pPr marL="342900" indent="-342900" algn="l" rtl="0" eaLnBrk="0" fontAlgn="base" hangingPunct="0">
        <a:spcBef>
          <a:spcPct val="20000"/>
        </a:spcBef>
        <a:spcAft>
          <a:spcPct val="0"/>
        </a:spcAft>
        <a:buSzPct val="80000"/>
        <a:buFont typeface="Wingdings" pitchFamily="2" charset="2"/>
        <a:defRPr sz="2800" b="1">
          <a:solidFill>
            <a:schemeClr val="tx1"/>
          </a:solidFill>
          <a:latin typeface="+mn-lt"/>
          <a:ea typeface="+mn-ea"/>
          <a:cs typeface="+mn-cs"/>
        </a:defRPr>
      </a:lvl1pPr>
      <a:lvl2pPr marL="857250" indent="-400050" algn="l" rtl="0" eaLnBrk="0" fontAlgn="base" hangingPunct="0">
        <a:spcBef>
          <a:spcPct val="20000"/>
        </a:spcBef>
        <a:spcAft>
          <a:spcPct val="0"/>
        </a:spcAft>
        <a:buSzPct val="80000"/>
        <a:buFont typeface="Wingdings" pitchFamily="2" charset="2"/>
        <a:buChar char="v"/>
        <a:defRPr sz="2800" b="1">
          <a:solidFill>
            <a:schemeClr val="tx1"/>
          </a:solidFill>
          <a:latin typeface="+mn-lt"/>
        </a:defRPr>
      </a:lvl2pPr>
      <a:lvl3pPr marL="1314450" indent="-342900" algn="l" rtl="0" eaLnBrk="0" fontAlgn="base" hangingPunct="0">
        <a:spcBef>
          <a:spcPct val="20000"/>
        </a:spcBef>
        <a:spcAft>
          <a:spcPct val="0"/>
        </a:spcAft>
        <a:buChar char="•"/>
        <a:defRPr sz="2800" b="1">
          <a:solidFill>
            <a:schemeClr val="tx1"/>
          </a:solidFill>
          <a:latin typeface="+mn-lt"/>
        </a:defRPr>
      </a:lvl3pPr>
      <a:lvl4pPr marL="1657350" indent="-228600" algn="l" rtl="0" eaLnBrk="0" fontAlgn="base" hangingPunct="0">
        <a:spcBef>
          <a:spcPct val="20000"/>
        </a:spcBef>
        <a:spcAft>
          <a:spcPct val="0"/>
        </a:spcAft>
        <a:buSzPct val="80000"/>
        <a:buFont typeface="Wingdings" pitchFamily="2" charset="2"/>
        <a:buChar char="v"/>
        <a:defRPr sz="2800" b="1">
          <a:solidFill>
            <a:schemeClr val="tx1"/>
          </a:solidFill>
          <a:latin typeface="+mn-lt"/>
        </a:defRPr>
      </a:lvl4pPr>
      <a:lvl5pPr marL="2057400" indent="-228600" algn="l" rtl="0" eaLnBrk="0" fontAlgn="base" hangingPunct="0">
        <a:spcBef>
          <a:spcPct val="20000"/>
        </a:spcBef>
        <a:spcAft>
          <a:spcPct val="0"/>
        </a:spcAft>
        <a:buSzPct val="80000"/>
        <a:buFont typeface="Wingdings" pitchFamily="2" charset="2"/>
        <a:buChar char="v"/>
        <a:defRPr sz="2800" b="1">
          <a:solidFill>
            <a:schemeClr val="tx1"/>
          </a:solidFill>
          <a:latin typeface="+mn-lt"/>
        </a:defRPr>
      </a:lvl5pPr>
      <a:lvl6pPr marL="2514600" indent="-228600" algn="l" rtl="0" fontAlgn="base">
        <a:spcBef>
          <a:spcPct val="20000"/>
        </a:spcBef>
        <a:spcAft>
          <a:spcPct val="0"/>
        </a:spcAft>
        <a:buSzPct val="80000"/>
        <a:buFont typeface="Wingdings" pitchFamily="2" charset="2"/>
        <a:buChar char="v"/>
        <a:defRPr sz="2800" b="1">
          <a:solidFill>
            <a:schemeClr val="tx1"/>
          </a:solidFill>
          <a:latin typeface="+mn-lt"/>
        </a:defRPr>
      </a:lvl6pPr>
      <a:lvl7pPr marL="2971800" indent="-228600" algn="l" rtl="0" fontAlgn="base">
        <a:spcBef>
          <a:spcPct val="20000"/>
        </a:spcBef>
        <a:spcAft>
          <a:spcPct val="0"/>
        </a:spcAft>
        <a:buSzPct val="80000"/>
        <a:buFont typeface="Wingdings" pitchFamily="2" charset="2"/>
        <a:buChar char="v"/>
        <a:defRPr sz="2800" b="1">
          <a:solidFill>
            <a:schemeClr val="tx1"/>
          </a:solidFill>
          <a:latin typeface="+mn-lt"/>
        </a:defRPr>
      </a:lvl7pPr>
      <a:lvl8pPr marL="3429000" indent="-228600" algn="l" rtl="0" fontAlgn="base">
        <a:spcBef>
          <a:spcPct val="20000"/>
        </a:spcBef>
        <a:spcAft>
          <a:spcPct val="0"/>
        </a:spcAft>
        <a:buSzPct val="80000"/>
        <a:buFont typeface="Wingdings" pitchFamily="2" charset="2"/>
        <a:buChar char="v"/>
        <a:defRPr sz="2800" b="1">
          <a:solidFill>
            <a:schemeClr val="tx1"/>
          </a:solidFill>
          <a:latin typeface="+mn-lt"/>
        </a:defRPr>
      </a:lvl8pPr>
      <a:lvl9pPr marL="3886200" indent="-228600" algn="l" rtl="0" fontAlgn="base">
        <a:spcBef>
          <a:spcPct val="20000"/>
        </a:spcBef>
        <a:spcAft>
          <a:spcPct val="0"/>
        </a:spcAft>
        <a:buSzPct val="80000"/>
        <a:buFont typeface="Wingdings" pitchFamily="2" charset="2"/>
        <a:buChar char="v"/>
        <a:defRPr sz="28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F9933"/>
            </a:gs>
            <a:gs pos="50000">
              <a:srgbClr val="FFFCF9"/>
            </a:gs>
            <a:gs pos="100000">
              <a:srgbClr val="FF9933"/>
            </a:gs>
          </a:gsLst>
          <a:lin ang="5400000" scaled="1"/>
        </a:gradFill>
        <a:effectLst/>
      </p:bgPr>
    </p:bg>
    <p:spTree>
      <p:nvGrpSpPr>
        <p:cNvPr id="1" name=""/>
        <p:cNvGrpSpPr/>
        <p:nvPr/>
      </p:nvGrpSpPr>
      <p:grpSpPr>
        <a:xfrm>
          <a:off x="0" y="0"/>
          <a:ext cx="0" cy="0"/>
          <a:chOff x="0" y="0"/>
          <a:chExt cx="0" cy="0"/>
        </a:xfrm>
      </p:grpSpPr>
      <p:pic>
        <p:nvPicPr>
          <p:cNvPr id="2050" name="Picture 14" descr="Answer"/>
          <p:cNvPicPr>
            <a:picLocks noChangeAspect="1" noChangeArrowheads="1"/>
          </p:cNvPicPr>
          <p:nvPr userDrawn="1"/>
        </p:nvPicPr>
        <p:blipFill>
          <a:blip r:embed="rId13" cstate="print"/>
          <a:srcRect/>
          <a:stretch>
            <a:fillRect/>
          </a:stretch>
        </p:blipFill>
        <p:spPr bwMode="auto">
          <a:xfrm>
            <a:off x="155575" y="1277938"/>
            <a:ext cx="911225" cy="1023937"/>
          </a:xfrm>
          <a:prstGeom prst="rect">
            <a:avLst/>
          </a:prstGeom>
          <a:noFill/>
          <a:ln w="9525">
            <a:noFill/>
            <a:miter lim="800000"/>
            <a:headEnd/>
            <a:tailEnd/>
          </a:ln>
        </p:spPr>
      </p:pic>
      <p:sp>
        <p:nvSpPr>
          <p:cNvPr id="2051" name="Rectangle 3"/>
          <p:cNvSpPr>
            <a:spLocks noGrp="1" noChangeArrowheads="1"/>
          </p:cNvSpPr>
          <p:nvPr>
            <p:ph type="body" idx="1"/>
          </p:nvPr>
        </p:nvSpPr>
        <p:spPr bwMode="auto">
          <a:xfrm>
            <a:off x="1066800" y="1600200"/>
            <a:ext cx="76200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71578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a:defRPr/>
            </a:pPr>
            <a:endParaRPr lang="en-US"/>
          </a:p>
        </p:txBody>
      </p:sp>
      <p:sp>
        <p:nvSpPr>
          <p:cNvPr id="71578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vl1pPr>
          </a:lstStyle>
          <a:p>
            <a:pPr>
              <a:defRPr/>
            </a:pPr>
            <a:endParaRPr lang="en-US"/>
          </a:p>
        </p:txBody>
      </p:sp>
      <p:sp>
        <p:nvSpPr>
          <p:cNvPr id="715791" name="Rectangle 15"/>
          <p:cNvSpPr>
            <a:spLocks noChangeArrowheads="1"/>
          </p:cNvSpPr>
          <p:nvPr userDrawn="1"/>
        </p:nvSpPr>
        <p:spPr bwMode="auto">
          <a:xfrm>
            <a:off x="6934200" y="6372225"/>
            <a:ext cx="2133600" cy="476250"/>
          </a:xfrm>
          <a:prstGeom prst="rect">
            <a:avLst/>
          </a:prstGeom>
          <a:noFill/>
          <a:ln w="9525">
            <a:noFill/>
            <a:miter lim="800000"/>
            <a:headEnd/>
            <a:tailEnd/>
          </a:ln>
          <a:effectLst/>
        </p:spPr>
        <p:txBody>
          <a:bodyPr/>
          <a:lstStyle/>
          <a:p>
            <a:pPr algn="r">
              <a:defRPr/>
            </a:pPr>
            <a:fld id="{653FC998-B341-4EAF-815B-30EA8877C642}" type="slidenum">
              <a:rPr lang="en-US" sz="1400" b="0"/>
              <a:pPr algn="r">
                <a:defRPr/>
              </a:pPr>
              <a:t>‹#›</a:t>
            </a:fld>
            <a:endParaRPr lang="en-US" sz="1400" b="0"/>
          </a:p>
        </p:txBody>
      </p:sp>
    </p:spTree>
  </p:cSld>
  <p:clrMap bg1="lt1" tx1="dk1" bg2="lt2" tx2="dk2" accent1="accent1" accent2="accent2" accent3="accent3" accent4="accent4" accent5="accent5" accent6="accent6" hlink="hlink" folHlink="folHlink"/>
  <p:sldLayoutIdLst>
    <p:sldLayoutId id="2147484299" r:id="rId1"/>
    <p:sldLayoutId id="2147484300" r:id="rId2"/>
    <p:sldLayoutId id="2147484301" r:id="rId3"/>
    <p:sldLayoutId id="2147484302" r:id="rId4"/>
    <p:sldLayoutId id="2147484303" r:id="rId5"/>
    <p:sldLayoutId id="2147484304" r:id="rId6"/>
    <p:sldLayoutId id="2147484305" r:id="rId7"/>
    <p:sldLayoutId id="2147484306" r:id="rId8"/>
    <p:sldLayoutId id="2147484307" r:id="rId9"/>
    <p:sldLayoutId id="2147484308" r:id="rId10"/>
    <p:sldLayoutId id="2147484309" r:id="rId11"/>
  </p:sldLayoutIdLst>
  <p:transition spd="med">
    <p:fade/>
  </p:transition>
  <p:timing>
    <p:tnLst>
      <p:par>
        <p:cTn id="1" dur="indefinite" restart="never" nodeType="tmRoot"/>
      </p:par>
    </p:tnLst>
  </p:timing>
  <p:txStyles>
    <p:titleStyle>
      <a:lvl1pPr algn="l" rtl="0" eaLnBrk="0" fontAlgn="base" hangingPunct="0">
        <a:spcBef>
          <a:spcPct val="0"/>
        </a:spcBef>
        <a:spcAft>
          <a:spcPct val="0"/>
        </a:spcAft>
        <a:defRPr sz="4400" b="1">
          <a:solidFill>
            <a:schemeClr val="tx2"/>
          </a:solidFill>
          <a:latin typeface="+mj-lt"/>
          <a:ea typeface="+mj-ea"/>
          <a:cs typeface="+mj-cs"/>
        </a:defRPr>
      </a:lvl1pPr>
      <a:lvl2pPr algn="l" rtl="0" eaLnBrk="0" fontAlgn="base" hangingPunct="0">
        <a:spcBef>
          <a:spcPct val="0"/>
        </a:spcBef>
        <a:spcAft>
          <a:spcPct val="0"/>
        </a:spcAft>
        <a:defRPr sz="4400" b="1">
          <a:solidFill>
            <a:schemeClr val="tx2"/>
          </a:solidFill>
          <a:latin typeface="Arial" charset="0"/>
        </a:defRPr>
      </a:lvl2pPr>
      <a:lvl3pPr algn="l" rtl="0" eaLnBrk="0" fontAlgn="base" hangingPunct="0">
        <a:spcBef>
          <a:spcPct val="0"/>
        </a:spcBef>
        <a:spcAft>
          <a:spcPct val="0"/>
        </a:spcAft>
        <a:defRPr sz="4400" b="1">
          <a:solidFill>
            <a:schemeClr val="tx2"/>
          </a:solidFill>
          <a:latin typeface="Arial" charset="0"/>
        </a:defRPr>
      </a:lvl3pPr>
      <a:lvl4pPr algn="l" rtl="0" eaLnBrk="0" fontAlgn="base" hangingPunct="0">
        <a:spcBef>
          <a:spcPct val="0"/>
        </a:spcBef>
        <a:spcAft>
          <a:spcPct val="0"/>
        </a:spcAft>
        <a:defRPr sz="4400" b="1">
          <a:solidFill>
            <a:schemeClr val="tx2"/>
          </a:solidFill>
          <a:latin typeface="Arial" charset="0"/>
        </a:defRPr>
      </a:lvl4pPr>
      <a:lvl5pPr algn="l" rtl="0" eaLnBrk="0" fontAlgn="base" hangingPunct="0">
        <a:spcBef>
          <a:spcPct val="0"/>
        </a:spcBef>
        <a:spcAft>
          <a:spcPct val="0"/>
        </a:spcAft>
        <a:defRPr sz="4400" b="1">
          <a:solidFill>
            <a:schemeClr val="tx2"/>
          </a:solidFill>
          <a:latin typeface="Arial" charset="0"/>
        </a:defRPr>
      </a:lvl5pPr>
      <a:lvl6pPr marL="457200" algn="l" rtl="0" fontAlgn="base">
        <a:spcBef>
          <a:spcPct val="0"/>
        </a:spcBef>
        <a:spcAft>
          <a:spcPct val="0"/>
        </a:spcAft>
        <a:defRPr sz="4400" b="1">
          <a:solidFill>
            <a:schemeClr val="tx2"/>
          </a:solidFill>
          <a:latin typeface="Arial" charset="0"/>
        </a:defRPr>
      </a:lvl6pPr>
      <a:lvl7pPr marL="914400" algn="l" rtl="0" fontAlgn="base">
        <a:spcBef>
          <a:spcPct val="0"/>
        </a:spcBef>
        <a:spcAft>
          <a:spcPct val="0"/>
        </a:spcAft>
        <a:defRPr sz="4400" b="1">
          <a:solidFill>
            <a:schemeClr val="tx2"/>
          </a:solidFill>
          <a:latin typeface="Arial" charset="0"/>
        </a:defRPr>
      </a:lvl7pPr>
      <a:lvl8pPr marL="1371600" algn="l" rtl="0" fontAlgn="base">
        <a:spcBef>
          <a:spcPct val="0"/>
        </a:spcBef>
        <a:spcAft>
          <a:spcPct val="0"/>
        </a:spcAft>
        <a:defRPr sz="4400" b="1">
          <a:solidFill>
            <a:schemeClr val="tx2"/>
          </a:solidFill>
          <a:latin typeface="Arial" charset="0"/>
        </a:defRPr>
      </a:lvl8pPr>
      <a:lvl9pPr marL="1828800" algn="l" rtl="0" fontAlgn="base">
        <a:spcBef>
          <a:spcPct val="0"/>
        </a:spcBef>
        <a:spcAft>
          <a:spcPct val="0"/>
        </a:spcAft>
        <a:defRPr sz="4400" b="1">
          <a:solidFill>
            <a:schemeClr val="tx2"/>
          </a:solidFill>
          <a:latin typeface="Arial" charset="0"/>
        </a:defRPr>
      </a:lvl9pPr>
    </p:titleStyle>
    <p:bodyStyle>
      <a:lvl1pPr algn="l" rtl="0" eaLnBrk="0" fontAlgn="base" hangingPunct="0">
        <a:spcBef>
          <a:spcPct val="20000"/>
        </a:spcBef>
        <a:spcAft>
          <a:spcPct val="0"/>
        </a:spcAft>
        <a:buSzPct val="80000"/>
        <a:buFont typeface="Wingdings" pitchFamily="2" charset="2"/>
        <a:defRPr sz="2800" b="1">
          <a:solidFill>
            <a:schemeClr val="tx1"/>
          </a:solidFill>
          <a:latin typeface="+mn-lt"/>
          <a:ea typeface="+mn-ea"/>
          <a:cs typeface="+mn-cs"/>
        </a:defRPr>
      </a:lvl1pPr>
      <a:lvl2pPr marL="857250" indent="-400050" algn="l" rtl="0" eaLnBrk="0" fontAlgn="base" hangingPunct="0">
        <a:spcBef>
          <a:spcPct val="20000"/>
        </a:spcBef>
        <a:spcAft>
          <a:spcPct val="0"/>
        </a:spcAft>
        <a:buSzPct val="80000"/>
        <a:buFont typeface="Wingdings" pitchFamily="2" charset="2"/>
        <a:buChar char="v"/>
        <a:defRPr sz="2800" b="1">
          <a:solidFill>
            <a:schemeClr val="tx1"/>
          </a:solidFill>
          <a:latin typeface="+mn-lt"/>
        </a:defRPr>
      </a:lvl2pPr>
      <a:lvl3pPr marL="1200150" indent="-228600" algn="l" rtl="0" eaLnBrk="0" fontAlgn="base" hangingPunct="0">
        <a:spcBef>
          <a:spcPct val="20000"/>
        </a:spcBef>
        <a:spcAft>
          <a:spcPct val="0"/>
        </a:spcAft>
        <a:buChar char="•"/>
        <a:defRPr sz="2800" b="1">
          <a:solidFill>
            <a:schemeClr val="tx1"/>
          </a:solidFill>
          <a:latin typeface="+mn-lt"/>
        </a:defRPr>
      </a:lvl3pPr>
      <a:lvl4pPr marL="1600200" indent="-228600" algn="l" rtl="0" eaLnBrk="0" fontAlgn="base" hangingPunct="0">
        <a:spcBef>
          <a:spcPct val="20000"/>
        </a:spcBef>
        <a:spcAft>
          <a:spcPct val="0"/>
        </a:spcAft>
        <a:buSzPct val="80000"/>
        <a:buFont typeface="Wingdings" pitchFamily="2" charset="2"/>
        <a:buChar char="v"/>
        <a:defRPr sz="2800" b="1">
          <a:solidFill>
            <a:schemeClr val="tx1"/>
          </a:solidFill>
          <a:latin typeface="+mn-lt"/>
        </a:defRPr>
      </a:lvl4pPr>
      <a:lvl5pPr marL="2057400" indent="-228600" algn="l" rtl="0" eaLnBrk="0" fontAlgn="base" hangingPunct="0">
        <a:spcBef>
          <a:spcPct val="20000"/>
        </a:spcBef>
        <a:spcAft>
          <a:spcPct val="0"/>
        </a:spcAft>
        <a:buSzPct val="80000"/>
        <a:buFont typeface="Wingdings" pitchFamily="2" charset="2"/>
        <a:buChar char="v"/>
        <a:defRPr sz="2800" b="1">
          <a:solidFill>
            <a:schemeClr val="tx1"/>
          </a:solidFill>
          <a:latin typeface="+mn-lt"/>
        </a:defRPr>
      </a:lvl5pPr>
      <a:lvl6pPr marL="2514600" indent="-228600" algn="l" rtl="0" fontAlgn="base">
        <a:spcBef>
          <a:spcPct val="20000"/>
        </a:spcBef>
        <a:spcAft>
          <a:spcPct val="0"/>
        </a:spcAft>
        <a:buSzPct val="80000"/>
        <a:buFont typeface="Wingdings" pitchFamily="2" charset="2"/>
        <a:buChar char="v"/>
        <a:defRPr sz="2800" b="1">
          <a:solidFill>
            <a:schemeClr val="tx1"/>
          </a:solidFill>
          <a:latin typeface="+mn-lt"/>
        </a:defRPr>
      </a:lvl6pPr>
      <a:lvl7pPr marL="2971800" indent="-228600" algn="l" rtl="0" fontAlgn="base">
        <a:spcBef>
          <a:spcPct val="20000"/>
        </a:spcBef>
        <a:spcAft>
          <a:spcPct val="0"/>
        </a:spcAft>
        <a:buSzPct val="80000"/>
        <a:buFont typeface="Wingdings" pitchFamily="2" charset="2"/>
        <a:buChar char="v"/>
        <a:defRPr sz="2800" b="1">
          <a:solidFill>
            <a:schemeClr val="tx1"/>
          </a:solidFill>
          <a:latin typeface="+mn-lt"/>
        </a:defRPr>
      </a:lvl7pPr>
      <a:lvl8pPr marL="3429000" indent="-228600" algn="l" rtl="0" fontAlgn="base">
        <a:spcBef>
          <a:spcPct val="20000"/>
        </a:spcBef>
        <a:spcAft>
          <a:spcPct val="0"/>
        </a:spcAft>
        <a:buSzPct val="80000"/>
        <a:buFont typeface="Wingdings" pitchFamily="2" charset="2"/>
        <a:buChar char="v"/>
        <a:defRPr sz="2800" b="1">
          <a:solidFill>
            <a:schemeClr val="tx1"/>
          </a:solidFill>
          <a:latin typeface="+mn-lt"/>
        </a:defRPr>
      </a:lvl8pPr>
      <a:lvl9pPr marL="3886200" indent="-228600" algn="l" rtl="0" fontAlgn="base">
        <a:spcBef>
          <a:spcPct val="20000"/>
        </a:spcBef>
        <a:spcAft>
          <a:spcPct val="0"/>
        </a:spcAft>
        <a:buSzPct val="80000"/>
        <a:buFont typeface="Wingdings" pitchFamily="2" charset="2"/>
        <a:buChar char="v"/>
        <a:defRPr sz="28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9933"/>
            </a:gs>
            <a:gs pos="50000">
              <a:srgbClr val="FFFCF9"/>
            </a:gs>
            <a:gs pos="100000">
              <a:srgbClr val="FF9933"/>
            </a:gs>
          </a:gsLst>
          <a:lin ang="5400000" scaled="1"/>
        </a:grad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title"/>
          </p:nvPr>
        </p:nvSpPr>
        <p:spPr bwMode="auto">
          <a:xfrm>
            <a:off x="457200" y="228600"/>
            <a:ext cx="8229600" cy="11890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3075" name="Rectangle 4"/>
          <p:cNvSpPr>
            <a:spLocks noGrp="1" noChangeArrowheads="1"/>
          </p:cNvSpPr>
          <p:nvPr>
            <p:ph type="body" idx="1"/>
          </p:nvPr>
        </p:nvSpPr>
        <p:spPr bwMode="auto">
          <a:xfrm>
            <a:off x="485775" y="1600200"/>
            <a:ext cx="80010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65605"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a:defRPr/>
            </a:pPr>
            <a:endParaRPr lang="en-US"/>
          </a:p>
        </p:txBody>
      </p:sp>
      <p:sp>
        <p:nvSpPr>
          <p:cNvPr id="665606"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vl1pPr>
          </a:lstStyle>
          <a:p>
            <a:pPr>
              <a:defRPr/>
            </a:pPr>
            <a:endParaRPr lang="en-US"/>
          </a:p>
        </p:txBody>
      </p:sp>
      <p:sp>
        <p:nvSpPr>
          <p:cNvPr id="665611" name="Rectangle 11"/>
          <p:cNvSpPr>
            <a:spLocks noChangeArrowheads="1"/>
          </p:cNvSpPr>
          <p:nvPr userDrawn="1"/>
        </p:nvSpPr>
        <p:spPr bwMode="auto">
          <a:xfrm>
            <a:off x="6934200" y="6372225"/>
            <a:ext cx="2133600" cy="476250"/>
          </a:xfrm>
          <a:prstGeom prst="rect">
            <a:avLst/>
          </a:prstGeom>
          <a:noFill/>
          <a:ln w="9525">
            <a:noFill/>
            <a:miter lim="800000"/>
            <a:headEnd/>
            <a:tailEnd/>
          </a:ln>
          <a:effectLst/>
        </p:spPr>
        <p:txBody>
          <a:bodyPr/>
          <a:lstStyle/>
          <a:p>
            <a:pPr algn="r">
              <a:defRPr/>
            </a:pPr>
            <a:fld id="{F591E8EF-4C8E-49F3-AFF4-357EFCE102D2}" type="slidenum">
              <a:rPr lang="en-US" sz="1400" b="0"/>
              <a:pPr algn="r">
                <a:defRPr/>
              </a:pPr>
              <a:t>‹#›</a:t>
            </a:fld>
            <a:endParaRPr lang="en-US" sz="1400" b="0"/>
          </a:p>
        </p:txBody>
      </p:sp>
    </p:spTree>
  </p:cSld>
  <p:clrMap bg1="lt1" tx1="dk1" bg2="lt2" tx2="dk2" accent1="accent1" accent2="accent2" accent3="accent3" accent4="accent4" accent5="accent5" accent6="accent6" hlink="hlink" folHlink="folHlink"/>
  <p:sldLayoutIdLst>
    <p:sldLayoutId id="2147484344" r:id="rId1"/>
    <p:sldLayoutId id="2147484310" r:id="rId2"/>
    <p:sldLayoutId id="2147484311" r:id="rId3"/>
    <p:sldLayoutId id="2147484312" r:id="rId4"/>
    <p:sldLayoutId id="2147484313" r:id="rId5"/>
    <p:sldLayoutId id="2147484314" r:id="rId6"/>
    <p:sldLayoutId id="2147484315" r:id="rId7"/>
    <p:sldLayoutId id="2147484316" r:id="rId8"/>
    <p:sldLayoutId id="2147484317" r:id="rId9"/>
    <p:sldLayoutId id="2147484318" r:id="rId10"/>
    <p:sldLayoutId id="2147484319" r:id="rId11"/>
  </p:sldLayoutIdLst>
  <p:transition spd="med">
    <p:fade/>
  </p:transition>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Arial" charset="0"/>
        </a:defRPr>
      </a:lvl2pPr>
      <a:lvl3pPr algn="ctr" rtl="0" eaLnBrk="0" fontAlgn="base" hangingPunct="0">
        <a:spcBef>
          <a:spcPct val="0"/>
        </a:spcBef>
        <a:spcAft>
          <a:spcPct val="0"/>
        </a:spcAft>
        <a:defRPr sz="4400" b="1">
          <a:solidFill>
            <a:schemeClr val="tx2"/>
          </a:solidFill>
          <a:latin typeface="Arial" charset="0"/>
        </a:defRPr>
      </a:lvl3pPr>
      <a:lvl4pPr algn="ctr" rtl="0" eaLnBrk="0" fontAlgn="base" hangingPunct="0">
        <a:spcBef>
          <a:spcPct val="0"/>
        </a:spcBef>
        <a:spcAft>
          <a:spcPct val="0"/>
        </a:spcAft>
        <a:defRPr sz="4400" b="1">
          <a:solidFill>
            <a:schemeClr val="tx2"/>
          </a:solidFill>
          <a:latin typeface="Arial" charset="0"/>
        </a:defRPr>
      </a:lvl4pPr>
      <a:lvl5pPr algn="ctr" rtl="0" eaLnBrk="0" fontAlgn="base" hangingPunct="0">
        <a:spcBef>
          <a:spcPct val="0"/>
        </a:spcBef>
        <a:spcAft>
          <a:spcPct val="0"/>
        </a:spcAft>
        <a:defRPr sz="4400" b="1">
          <a:solidFill>
            <a:schemeClr val="tx2"/>
          </a:solidFill>
          <a:latin typeface="Arial" charset="0"/>
        </a:defRPr>
      </a:lvl5pPr>
      <a:lvl6pPr marL="457200" algn="ctr" rtl="0" fontAlgn="base">
        <a:spcBef>
          <a:spcPct val="0"/>
        </a:spcBef>
        <a:spcAft>
          <a:spcPct val="0"/>
        </a:spcAft>
        <a:defRPr sz="4400" b="1">
          <a:solidFill>
            <a:schemeClr val="tx2"/>
          </a:solidFill>
          <a:latin typeface="Arial" charset="0"/>
        </a:defRPr>
      </a:lvl6pPr>
      <a:lvl7pPr marL="914400" algn="ctr" rtl="0" fontAlgn="base">
        <a:spcBef>
          <a:spcPct val="0"/>
        </a:spcBef>
        <a:spcAft>
          <a:spcPct val="0"/>
        </a:spcAft>
        <a:defRPr sz="4400" b="1">
          <a:solidFill>
            <a:schemeClr val="tx2"/>
          </a:solidFill>
          <a:latin typeface="Arial" charset="0"/>
        </a:defRPr>
      </a:lvl7pPr>
      <a:lvl8pPr marL="1371600" algn="ctr" rtl="0" fontAlgn="base">
        <a:spcBef>
          <a:spcPct val="0"/>
        </a:spcBef>
        <a:spcAft>
          <a:spcPct val="0"/>
        </a:spcAft>
        <a:defRPr sz="4400" b="1">
          <a:solidFill>
            <a:schemeClr val="tx2"/>
          </a:solidFill>
          <a:latin typeface="Arial" charset="0"/>
        </a:defRPr>
      </a:lvl8pPr>
      <a:lvl9pPr marL="1828800" algn="ctr" rtl="0" fontAlgn="base">
        <a:spcBef>
          <a:spcPct val="0"/>
        </a:spcBef>
        <a:spcAft>
          <a:spcPct val="0"/>
        </a:spcAft>
        <a:defRPr sz="4400" b="1">
          <a:solidFill>
            <a:schemeClr val="tx2"/>
          </a:solidFill>
          <a:latin typeface="Arial" charset="0"/>
        </a:defRPr>
      </a:lvl9pPr>
    </p:titleStyle>
    <p:bodyStyle>
      <a:lvl1pPr marL="407988" indent="-407988" algn="l" rtl="0" eaLnBrk="0" fontAlgn="base" hangingPunct="0">
        <a:spcBef>
          <a:spcPct val="20000"/>
        </a:spcBef>
        <a:spcAft>
          <a:spcPct val="0"/>
        </a:spcAft>
        <a:buSzPct val="80000"/>
        <a:buFont typeface="Wingdings" pitchFamily="2" charset="2"/>
        <a:buChar char="v"/>
        <a:defRPr sz="3200" b="1">
          <a:solidFill>
            <a:schemeClr val="tx1"/>
          </a:solidFill>
          <a:latin typeface="+mn-lt"/>
          <a:ea typeface="+mn-ea"/>
          <a:cs typeface="+mn-cs"/>
        </a:defRPr>
      </a:lvl1pPr>
      <a:lvl2pPr marL="808038" indent="-285750" algn="l" rtl="0" eaLnBrk="0" fontAlgn="base" hangingPunct="0">
        <a:spcBef>
          <a:spcPct val="20000"/>
        </a:spcBef>
        <a:spcAft>
          <a:spcPct val="0"/>
        </a:spcAft>
        <a:buSzPct val="80000"/>
        <a:buChar char="•"/>
        <a:defRPr sz="2800" b="1">
          <a:solidFill>
            <a:schemeClr val="tx1"/>
          </a:solidFill>
          <a:latin typeface="+mn-lt"/>
        </a:defRPr>
      </a:lvl2pPr>
      <a:lvl3pPr marL="1150938" indent="-228600" algn="l" rtl="0" eaLnBrk="0" fontAlgn="base" hangingPunct="0">
        <a:spcBef>
          <a:spcPct val="20000"/>
        </a:spcBef>
        <a:spcAft>
          <a:spcPct val="0"/>
        </a:spcAft>
        <a:buSzPct val="80000"/>
        <a:buChar char="•"/>
        <a:defRPr sz="2400" b="1">
          <a:solidFill>
            <a:schemeClr val="tx1"/>
          </a:solidFill>
          <a:latin typeface="+mn-lt"/>
        </a:defRPr>
      </a:lvl3pPr>
      <a:lvl4pPr marL="1600200" indent="-228600" algn="l" rtl="0" eaLnBrk="0" fontAlgn="base" hangingPunct="0">
        <a:spcBef>
          <a:spcPct val="20000"/>
        </a:spcBef>
        <a:spcAft>
          <a:spcPct val="0"/>
        </a:spcAft>
        <a:buSzPct val="80000"/>
        <a:buChar char="•"/>
        <a:defRPr sz="2000" b="1">
          <a:solidFill>
            <a:schemeClr val="tx1"/>
          </a:solidFill>
          <a:latin typeface="+mn-lt"/>
        </a:defRPr>
      </a:lvl4pPr>
      <a:lvl5pPr marL="2057400" indent="-228600" algn="l" rtl="0" eaLnBrk="0" fontAlgn="base" hangingPunct="0">
        <a:spcBef>
          <a:spcPct val="20000"/>
        </a:spcBef>
        <a:spcAft>
          <a:spcPct val="0"/>
        </a:spcAft>
        <a:buSzPct val="80000"/>
        <a:buFont typeface="Wingdings" pitchFamily="2" charset="2"/>
        <a:buChar char="v"/>
        <a:defRPr sz="2000" b="1">
          <a:solidFill>
            <a:schemeClr val="tx1"/>
          </a:solidFill>
          <a:latin typeface="+mn-lt"/>
        </a:defRPr>
      </a:lvl5pPr>
      <a:lvl6pPr marL="2514600" indent="-228600" algn="l" rtl="0" fontAlgn="base">
        <a:spcBef>
          <a:spcPct val="20000"/>
        </a:spcBef>
        <a:spcAft>
          <a:spcPct val="0"/>
        </a:spcAft>
        <a:buSzPct val="80000"/>
        <a:buFont typeface="Wingdings" pitchFamily="2" charset="2"/>
        <a:buChar char="v"/>
        <a:defRPr sz="2000" b="1">
          <a:solidFill>
            <a:schemeClr val="tx1"/>
          </a:solidFill>
          <a:latin typeface="+mn-lt"/>
        </a:defRPr>
      </a:lvl6pPr>
      <a:lvl7pPr marL="2971800" indent="-228600" algn="l" rtl="0" fontAlgn="base">
        <a:spcBef>
          <a:spcPct val="20000"/>
        </a:spcBef>
        <a:spcAft>
          <a:spcPct val="0"/>
        </a:spcAft>
        <a:buSzPct val="80000"/>
        <a:buFont typeface="Wingdings" pitchFamily="2" charset="2"/>
        <a:buChar char="v"/>
        <a:defRPr sz="2000" b="1">
          <a:solidFill>
            <a:schemeClr val="tx1"/>
          </a:solidFill>
          <a:latin typeface="+mn-lt"/>
        </a:defRPr>
      </a:lvl7pPr>
      <a:lvl8pPr marL="3429000" indent="-228600" algn="l" rtl="0" fontAlgn="base">
        <a:spcBef>
          <a:spcPct val="20000"/>
        </a:spcBef>
        <a:spcAft>
          <a:spcPct val="0"/>
        </a:spcAft>
        <a:buSzPct val="80000"/>
        <a:buFont typeface="Wingdings" pitchFamily="2" charset="2"/>
        <a:buChar char="v"/>
        <a:defRPr sz="2000" b="1">
          <a:solidFill>
            <a:schemeClr val="tx1"/>
          </a:solidFill>
          <a:latin typeface="+mn-lt"/>
        </a:defRPr>
      </a:lvl8pPr>
      <a:lvl9pPr marL="3886200" indent="-228600" algn="l" rtl="0" fontAlgn="base">
        <a:spcBef>
          <a:spcPct val="20000"/>
        </a:spcBef>
        <a:spcAft>
          <a:spcPct val="0"/>
        </a:spcAft>
        <a:buSzPct val="80000"/>
        <a:buFont typeface="Wingdings" pitchFamily="2" charset="2"/>
        <a:buChar char="v"/>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F9933"/>
            </a:gs>
            <a:gs pos="50000">
              <a:srgbClr val="FFFCF9"/>
            </a:gs>
            <a:gs pos="100000">
              <a:srgbClr val="FF9933"/>
            </a:gs>
          </a:gsLst>
          <a:lin ang="5400000" scaled="1"/>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249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a:defRPr/>
            </a:pPr>
            <a:endParaRPr lang="en-US"/>
          </a:p>
        </p:txBody>
      </p:sp>
      <p:sp>
        <p:nvSpPr>
          <p:cNvPr id="7249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vl1pPr>
          </a:lstStyle>
          <a:p>
            <a:pPr>
              <a:defRPr/>
            </a:pPr>
            <a:endParaRPr lang="en-US"/>
          </a:p>
        </p:txBody>
      </p:sp>
      <p:sp>
        <p:nvSpPr>
          <p:cNvPr id="725003" name="Rectangle 11"/>
          <p:cNvSpPr>
            <a:spLocks noChangeArrowheads="1"/>
          </p:cNvSpPr>
          <p:nvPr userDrawn="1"/>
        </p:nvSpPr>
        <p:spPr bwMode="auto">
          <a:xfrm>
            <a:off x="6934200" y="6372225"/>
            <a:ext cx="2133600" cy="476250"/>
          </a:xfrm>
          <a:prstGeom prst="rect">
            <a:avLst/>
          </a:prstGeom>
          <a:noFill/>
          <a:ln w="9525">
            <a:noFill/>
            <a:miter lim="800000"/>
            <a:headEnd/>
            <a:tailEnd/>
          </a:ln>
          <a:effectLst/>
        </p:spPr>
        <p:txBody>
          <a:bodyPr/>
          <a:lstStyle/>
          <a:p>
            <a:pPr algn="r">
              <a:defRPr/>
            </a:pPr>
            <a:fld id="{78C58981-159F-49E0-A6F5-FE032AD417F2}" type="slidenum">
              <a:rPr lang="en-US" sz="1400" b="0"/>
              <a:pPr algn="r">
                <a:defRPr/>
              </a:pPr>
              <a:t>‹#›</a:t>
            </a:fld>
            <a:endParaRPr lang="en-US" sz="1400" b="0"/>
          </a:p>
        </p:txBody>
      </p:sp>
    </p:spTree>
  </p:cSld>
  <p:clrMap bg1="lt1" tx1="dk1" bg2="lt2" tx2="dk2" accent1="accent1" accent2="accent2" accent3="accent3" accent4="accent4" accent5="accent5" accent6="accent6" hlink="hlink" folHlink="folHlink"/>
  <p:sldLayoutIdLst>
    <p:sldLayoutId id="2147484320" r:id="rId1"/>
    <p:sldLayoutId id="2147484321" r:id="rId2"/>
    <p:sldLayoutId id="2147484322" r:id="rId3"/>
    <p:sldLayoutId id="2147484323" r:id="rId4"/>
    <p:sldLayoutId id="2147484324" r:id="rId5"/>
    <p:sldLayoutId id="2147484325" r:id="rId6"/>
    <p:sldLayoutId id="2147484326" r:id="rId7"/>
    <p:sldLayoutId id="2147484327" r:id="rId8"/>
    <p:sldLayoutId id="2147484328" r:id="rId9"/>
    <p:sldLayoutId id="2147484329" r:id="rId10"/>
    <p:sldLayoutId id="2147484330" r:id="rId11"/>
    <p:sldLayoutId id="2147484331" r:id="rId12"/>
  </p:sldLayoutIdLst>
  <p:transition spd="med">
    <p:fade/>
  </p:transition>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Arial" charset="0"/>
        </a:defRPr>
      </a:lvl2pPr>
      <a:lvl3pPr algn="ctr" rtl="0" eaLnBrk="0" fontAlgn="base" hangingPunct="0">
        <a:spcBef>
          <a:spcPct val="0"/>
        </a:spcBef>
        <a:spcAft>
          <a:spcPct val="0"/>
        </a:spcAft>
        <a:defRPr sz="4400" b="1">
          <a:solidFill>
            <a:schemeClr val="tx2"/>
          </a:solidFill>
          <a:latin typeface="Arial" charset="0"/>
        </a:defRPr>
      </a:lvl3pPr>
      <a:lvl4pPr algn="ctr" rtl="0" eaLnBrk="0" fontAlgn="base" hangingPunct="0">
        <a:spcBef>
          <a:spcPct val="0"/>
        </a:spcBef>
        <a:spcAft>
          <a:spcPct val="0"/>
        </a:spcAft>
        <a:defRPr sz="4400" b="1">
          <a:solidFill>
            <a:schemeClr val="tx2"/>
          </a:solidFill>
          <a:latin typeface="Arial" charset="0"/>
        </a:defRPr>
      </a:lvl4pPr>
      <a:lvl5pPr algn="ctr" rtl="0" eaLnBrk="0" fontAlgn="base" hangingPunct="0">
        <a:spcBef>
          <a:spcPct val="0"/>
        </a:spcBef>
        <a:spcAft>
          <a:spcPct val="0"/>
        </a:spcAft>
        <a:defRPr sz="4400" b="1">
          <a:solidFill>
            <a:schemeClr val="tx2"/>
          </a:solidFill>
          <a:latin typeface="Arial" charset="0"/>
        </a:defRPr>
      </a:lvl5pPr>
      <a:lvl6pPr marL="457200" algn="ctr" rtl="0" fontAlgn="base">
        <a:spcBef>
          <a:spcPct val="0"/>
        </a:spcBef>
        <a:spcAft>
          <a:spcPct val="0"/>
        </a:spcAft>
        <a:defRPr sz="4400" b="1">
          <a:solidFill>
            <a:schemeClr val="tx2"/>
          </a:solidFill>
          <a:latin typeface="Arial" charset="0"/>
        </a:defRPr>
      </a:lvl6pPr>
      <a:lvl7pPr marL="914400" algn="ctr" rtl="0" fontAlgn="base">
        <a:spcBef>
          <a:spcPct val="0"/>
        </a:spcBef>
        <a:spcAft>
          <a:spcPct val="0"/>
        </a:spcAft>
        <a:defRPr sz="4400" b="1">
          <a:solidFill>
            <a:schemeClr val="tx2"/>
          </a:solidFill>
          <a:latin typeface="Arial" charset="0"/>
        </a:defRPr>
      </a:lvl7pPr>
      <a:lvl8pPr marL="1371600" algn="ctr" rtl="0" fontAlgn="base">
        <a:spcBef>
          <a:spcPct val="0"/>
        </a:spcBef>
        <a:spcAft>
          <a:spcPct val="0"/>
        </a:spcAft>
        <a:defRPr sz="4400" b="1">
          <a:solidFill>
            <a:schemeClr val="tx2"/>
          </a:solidFill>
          <a:latin typeface="Arial" charset="0"/>
        </a:defRPr>
      </a:lvl8pPr>
      <a:lvl9pPr marL="1828800" algn="ctr" rtl="0" fontAlgn="base">
        <a:spcBef>
          <a:spcPct val="0"/>
        </a:spcBef>
        <a:spcAft>
          <a:spcPct val="0"/>
        </a:spcAft>
        <a:defRPr sz="4400" b="1">
          <a:solidFill>
            <a:schemeClr val="tx2"/>
          </a:solidFill>
          <a:latin typeface="Arial" charset="0"/>
        </a:defRPr>
      </a:lvl9pPr>
    </p:titleStyle>
    <p:bodyStyle>
      <a:lvl1pPr algn="l" rtl="0" eaLnBrk="0" fontAlgn="base" hangingPunct="0">
        <a:spcBef>
          <a:spcPct val="20000"/>
        </a:spcBef>
        <a:spcAft>
          <a:spcPct val="0"/>
        </a:spcAft>
        <a:defRPr sz="3200" b="1">
          <a:solidFill>
            <a:schemeClr val="tx1"/>
          </a:solidFill>
          <a:latin typeface="+mn-lt"/>
          <a:ea typeface="+mn-ea"/>
          <a:cs typeface="+mn-cs"/>
        </a:defRPr>
      </a:lvl1pPr>
      <a:lvl2pPr marL="914400" indent="-400050" algn="l" rtl="0" eaLnBrk="0" fontAlgn="base" hangingPunct="0">
        <a:spcBef>
          <a:spcPct val="20000"/>
        </a:spcBef>
        <a:spcAft>
          <a:spcPct val="0"/>
        </a:spcAft>
        <a:buSzPct val="80000"/>
        <a:buFont typeface="Wingdings" pitchFamily="2" charset="2"/>
        <a:buChar char="v"/>
        <a:defRPr sz="3200" b="1">
          <a:solidFill>
            <a:schemeClr val="tx1"/>
          </a:solidFill>
          <a:latin typeface="+mn-lt"/>
        </a:defRPr>
      </a:lvl2pPr>
      <a:lvl3pPr marL="1371600" indent="-285750" algn="l" rtl="0" eaLnBrk="0" fontAlgn="base" hangingPunct="0">
        <a:spcBef>
          <a:spcPct val="20000"/>
        </a:spcBef>
        <a:spcAft>
          <a:spcPct val="0"/>
        </a:spcAft>
        <a:buChar char="•"/>
        <a:defRPr sz="2800" b="1">
          <a:solidFill>
            <a:schemeClr val="tx1"/>
          </a:solidFill>
          <a:latin typeface="+mn-lt"/>
        </a:defRPr>
      </a:lvl3pPr>
      <a:lvl4pPr marL="2000250" indent="-285750" algn="l" rtl="0" eaLnBrk="0" fontAlgn="base" hangingPunct="0">
        <a:spcBef>
          <a:spcPct val="20000"/>
        </a:spcBef>
        <a:spcAft>
          <a:spcPct val="0"/>
        </a:spcAft>
        <a:buChar char="•"/>
        <a:defRPr sz="2400" b="1">
          <a:solidFill>
            <a:schemeClr val="tx1"/>
          </a:solidFill>
          <a:latin typeface="+mn-lt"/>
        </a:defRPr>
      </a:lvl4pPr>
      <a:lvl5pPr marL="2343150" indent="-228600" algn="l" rtl="0" eaLnBrk="0" fontAlgn="base" hangingPunct="0">
        <a:spcBef>
          <a:spcPct val="20000"/>
        </a:spcBef>
        <a:spcAft>
          <a:spcPct val="0"/>
        </a:spcAft>
        <a:buChar char="»"/>
        <a:defRPr sz="2000" b="1">
          <a:solidFill>
            <a:schemeClr val="tx1"/>
          </a:solidFill>
          <a:latin typeface="+mn-lt"/>
        </a:defRPr>
      </a:lvl5pPr>
      <a:lvl6pPr marL="2800350" indent="-228600" algn="l" rtl="0" fontAlgn="base">
        <a:spcBef>
          <a:spcPct val="20000"/>
        </a:spcBef>
        <a:spcAft>
          <a:spcPct val="0"/>
        </a:spcAft>
        <a:buChar char="»"/>
        <a:defRPr sz="2000" b="1">
          <a:solidFill>
            <a:schemeClr val="tx1"/>
          </a:solidFill>
          <a:latin typeface="+mn-lt"/>
        </a:defRPr>
      </a:lvl6pPr>
      <a:lvl7pPr marL="3257550" indent="-228600" algn="l" rtl="0" fontAlgn="base">
        <a:spcBef>
          <a:spcPct val="20000"/>
        </a:spcBef>
        <a:spcAft>
          <a:spcPct val="0"/>
        </a:spcAft>
        <a:buChar char="»"/>
        <a:defRPr sz="2000" b="1">
          <a:solidFill>
            <a:schemeClr val="tx1"/>
          </a:solidFill>
          <a:latin typeface="+mn-lt"/>
        </a:defRPr>
      </a:lvl7pPr>
      <a:lvl8pPr marL="3714750" indent="-228600" algn="l" rtl="0" fontAlgn="base">
        <a:spcBef>
          <a:spcPct val="20000"/>
        </a:spcBef>
        <a:spcAft>
          <a:spcPct val="0"/>
        </a:spcAft>
        <a:buChar char="»"/>
        <a:defRPr sz="2000" b="1">
          <a:solidFill>
            <a:schemeClr val="tx1"/>
          </a:solidFill>
          <a:latin typeface="+mn-lt"/>
        </a:defRPr>
      </a:lvl8pPr>
      <a:lvl9pPr marL="4171950" indent="-228600" algn="l" rtl="0" fontAlgn="base">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F9933"/>
            </a:gs>
            <a:gs pos="50000">
              <a:srgbClr val="FFFCF9"/>
            </a:gs>
            <a:gs pos="100000">
              <a:srgbClr val="FF9933"/>
            </a:gs>
          </a:gsLst>
          <a:lin ang="5400000" scaled="1"/>
        </a:gra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1066800" y="1600200"/>
            <a:ext cx="76200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p:txBody>
      </p:sp>
      <p:sp>
        <p:nvSpPr>
          <p:cNvPr id="7260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a:defRPr/>
            </a:pPr>
            <a:endParaRPr lang="en-US"/>
          </a:p>
        </p:txBody>
      </p:sp>
      <p:sp>
        <p:nvSpPr>
          <p:cNvPr id="7260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vl1pPr>
          </a:lstStyle>
          <a:p>
            <a:pPr>
              <a:defRPr/>
            </a:pPr>
            <a:endParaRPr lang="en-US"/>
          </a:p>
        </p:txBody>
      </p:sp>
      <p:sp>
        <p:nvSpPr>
          <p:cNvPr id="726027" name="Rectangle 11"/>
          <p:cNvSpPr>
            <a:spLocks noChangeArrowheads="1"/>
          </p:cNvSpPr>
          <p:nvPr userDrawn="1"/>
        </p:nvSpPr>
        <p:spPr bwMode="auto">
          <a:xfrm>
            <a:off x="6934200" y="6372225"/>
            <a:ext cx="2133600" cy="476250"/>
          </a:xfrm>
          <a:prstGeom prst="rect">
            <a:avLst/>
          </a:prstGeom>
          <a:noFill/>
          <a:ln w="9525">
            <a:noFill/>
            <a:miter lim="800000"/>
            <a:headEnd/>
            <a:tailEnd/>
          </a:ln>
          <a:effectLst/>
        </p:spPr>
        <p:txBody>
          <a:bodyPr/>
          <a:lstStyle/>
          <a:p>
            <a:pPr algn="r">
              <a:defRPr/>
            </a:pPr>
            <a:fld id="{32C15BF3-7E06-4C5D-A7CA-F3A2A216ED22}" type="slidenum">
              <a:rPr lang="en-US" sz="1400" b="0"/>
              <a:pPr algn="r">
                <a:defRPr/>
              </a:pPr>
              <a:t>‹#›</a:t>
            </a:fld>
            <a:endParaRPr lang="en-US" sz="1400" b="0"/>
          </a:p>
        </p:txBody>
      </p:sp>
    </p:spTree>
  </p:cSld>
  <p:clrMap bg1="lt1" tx1="dk1" bg2="lt2" tx2="dk2" accent1="accent1" accent2="accent2" accent3="accent3" accent4="accent4" accent5="accent5" accent6="accent6" hlink="hlink" folHlink="folHlink"/>
  <p:sldLayoutIdLst>
    <p:sldLayoutId id="2147484332" r:id="rId1"/>
    <p:sldLayoutId id="2147484333" r:id="rId2"/>
    <p:sldLayoutId id="2147484334" r:id="rId3"/>
    <p:sldLayoutId id="2147484335" r:id="rId4"/>
    <p:sldLayoutId id="2147484336" r:id="rId5"/>
    <p:sldLayoutId id="2147484337" r:id="rId6"/>
    <p:sldLayoutId id="2147484338" r:id="rId7"/>
    <p:sldLayoutId id="2147484339" r:id="rId8"/>
    <p:sldLayoutId id="2147484340" r:id="rId9"/>
    <p:sldLayoutId id="2147484341" r:id="rId10"/>
    <p:sldLayoutId id="2147484342" r:id="rId11"/>
    <p:sldLayoutId id="2147484343" r:id="rId12"/>
  </p:sldLayoutIdLst>
  <p:transition spd="med">
    <p:fade/>
  </p:transition>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Arial" charset="0"/>
        </a:defRPr>
      </a:lvl2pPr>
      <a:lvl3pPr algn="ctr" rtl="0" eaLnBrk="0" fontAlgn="base" hangingPunct="0">
        <a:spcBef>
          <a:spcPct val="0"/>
        </a:spcBef>
        <a:spcAft>
          <a:spcPct val="0"/>
        </a:spcAft>
        <a:defRPr sz="4400" b="1">
          <a:solidFill>
            <a:schemeClr val="tx2"/>
          </a:solidFill>
          <a:latin typeface="Arial" charset="0"/>
        </a:defRPr>
      </a:lvl3pPr>
      <a:lvl4pPr algn="ctr" rtl="0" eaLnBrk="0" fontAlgn="base" hangingPunct="0">
        <a:spcBef>
          <a:spcPct val="0"/>
        </a:spcBef>
        <a:spcAft>
          <a:spcPct val="0"/>
        </a:spcAft>
        <a:defRPr sz="4400" b="1">
          <a:solidFill>
            <a:schemeClr val="tx2"/>
          </a:solidFill>
          <a:latin typeface="Arial" charset="0"/>
        </a:defRPr>
      </a:lvl4pPr>
      <a:lvl5pPr algn="ctr" rtl="0" eaLnBrk="0" fontAlgn="base" hangingPunct="0">
        <a:spcBef>
          <a:spcPct val="0"/>
        </a:spcBef>
        <a:spcAft>
          <a:spcPct val="0"/>
        </a:spcAft>
        <a:defRPr sz="4400" b="1">
          <a:solidFill>
            <a:schemeClr val="tx2"/>
          </a:solidFill>
          <a:latin typeface="Arial" charset="0"/>
        </a:defRPr>
      </a:lvl5pPr>
      <a:lvl6pPr marL="457200" algn="ctr" rtl="0" fontAlgn="base">
        <a:spcBef>
          <a:spcPct val="0"/>
        </a:spcBef>
        <a:spcAft>
          <a:spcPct val="0"/>
        </a:spcAft>
        <a:defRPr sz="4400" b="1">
          <a:solidFill>
            <a:schemeClr val="tx2"/>
          </a:solidFill>
          <a:latin typeface="Arial" charset="0"/>
        </a:defRPr>
      </a:lvl6pPr>
      <a:lvl7pPr marL="914400" algn="ctr" rtl="0" fontAlgn="base">
        <a:spcBef>
          <a:spcPct val="0"/>
        </a:spcBef>
        <a:spcAft>
          <a:spcPct val="0"/>
        </a:spcAft>
        <a:defRPr sz="4400" b="1">
          <a:solidFill>
            <a:schemeClr val="tx2"/>
          </a:solidFill>
          <a:latin typeface="Arial" charset="0"/>
        </a:defRPr>
      </a:lvl7pPr>
      <a:lvl8pPr marL="1371600" algn="ctr" rtl="0" fontAlgn="base">
        <a:spcBef>
          <a:spcPct val="0"/>
        </a:spcBef>
        <a:spcAft>
          <a:spcPct val="0"/>
        </a:spcAft>
        <a:defRPr sz="4400" b="1">
          <a:solidFill>
            <a:schemeClr val="tx2"/>
          </a:solidFill>
          <a:latin typeface="Arial" charset="0"/>
        </a:defRPr>
      </a:lvl8pPr>
      <a:lvl9pPr marL="1828800" algn="ctr" rtl="0" fontAlgn="base">
        <a:spcBef>
          <a:spcPct val="0"/>
        </a:spcBef>
        <a:spcAft>
          <a:spcPct val="0"/>
        </a:spcAft>
        <a:defRPr sz="4400" b="1">
          <a:solidFill>
            <a:schemeClr val="tx2"/>
          </a:solidFill>
          <a:latin typeface="Arial" charset="0"/>
        </a:defRPr>
      </a:lvl9pPr>
    </p:titleStyle>
    <p:bodyStyle>
      <a:lvl1pPr marL="457200" algn="l" rtl="0" eaLnBrk="0" fontAlgn="base" hangingPunct="0">
        <a:lnSpc>
          <a:spcPct val="200000"/>
        </a:lnSpc>
        <a:spcBef>
          <a:spcPct val="20000"/>
        </a:spcBef>
        <a:spcAft>
          <a:spcPct val="0"/>
        </a:spcAft>
        <a:defRPr sz="3200" b="1">
          <a:solidFill>
            <a:schemeClr val="tx1"/>
          </a:solidFill>
          <a:latin typeface="+mn-lt"/>
          <a:ea typeface="+mn-ea"/>
          <a:cs typeface="+mn-cs"/>
        </a:defRPr>
      </a:lvl1pPr>
      <a:lvl2pPr marL="1200150" indent="-285750" algn="l" rtl="0" eaLnBrk="0" fontAlgn="base" hangingPunct="0">
        <a:spcBef>
          <a:spcPct val="20000"/>
        </a:spcBef>
        <a:spcAft>
          <a:spcPct val="0"/>
        </a:spcAft>
        <a:buChar char="–"/>
        <a:defRPr sz="2800">
          <a:solidFill>
            <a:schemeClr val="tx1"/>
          </a:solidFill>
          <a:latin typeface="+mn-lt"/>
        </a:defRPr>
      </a:lvl2pPr>
      <a:lvl3pPr marL="1543050" indent="-228600" algn="l" rtl="0" eaLnBrk="0" fontAlgn="base" hangingPunct="0">
        <a:spcBef>
          <a:spcPct val="20000"/>
        </a:spcBef>
        <a:spcAft>
          <a:spcPct val="0"/>
        </a:spcAft>
        <a:buChar char="•"/>
        <a:defRPr sz="2400">
          <a:solidFill>
            <a:schemeClr val="tx1"/>
          </a:solidFill>
          <a:latin typeface="+mn-lt"/>
        </a:defRPr>
      </a:lvl3pPr>
      <a:lvl4pPr marL="1885950" indent="-228600" algn="l" rtl="0" eaLnBrk="0" fontAlgn="base" hangingPunct="0">
        <a:spcBef>
          <a:spcPct val="20000"/>
        </a:spcBef>
        <a:spcAft>
          <a:spcPct val="0"/>
        </a:spcAft>
        <a:buChar char="–"/>
        <a:defRPr sz="2000">
          <a:solidFill>
            <a:schemeClr val="tx1"/>
          </a:solidFill>
          <a:latin typeface="+mn-lt"/>
        </a:defRPr>
      </a:lvl4pPr>
      <a:lvl5pPr marL="2228850" indent="-228600" algn="l" rtl="0" eaLnBrk="0" fontAlgn="base" hangingPunct="0">
        <a:spcBef>
          <a:spcPct val="20000"/>
        </a:spcBef>
        <a:spcAft>
          <a:spcPct val="0"/>
        </a:spcAft>
        <a:buChar char="»"/>
        <a:defRPr sz="2000">
          <a:solidFill>
            <a:schemeClr val="tx1"/>
          </a:solidFill>
          <a:latin typeface="+mn-lt"/>
        </a:defRPr>
      </a:lvl5pPr>
      <a:lvl6pPr marL="2686050" indent="-228600" algn="l" rtl="0" fontAlgn="base">
        <a:spcBef>
          <a:spcPct val="20000"/>
        </a:spcBef>
        <a:spcAft>
          <a:spcPct val="0"/>
        </a:spcAft>
        <a:buChar char="»"/>
        <a:defRPr sz="2000">
          <a:solidFill>
            <a:schemeClr val="tx1"/>
          </a:solidFill>
          <a:latin typeface="+mn-lt"/>
        </a:defRPr>
      </a:lvl6pPr>
      <a:lvl7pPr marL="3143250" indent="-228600" algn="l" rtl="0" fontAlgn="base">
        <a:spcBef>
          <a:spcPct val="20000"/>
        </a:spcBef>
        <a:spcAft>
          <a:spcPct val="0"/>
        </a:spcAft>
        <a:buChar char="»"/>
        <a:defRPr sz="2000">
          <a:solidFill>
            <a:schemeClr val="tx1"/>
          </a:solidFill>
          <a:latin typeface="+mn-lt"/>
        </a:defRPr>
      </a:lvl7pPr>
      <a:lvl8pPr marL="3600450" indent="-228600" algn="l" rtl="0" fontAlgn="base">
        <a:spcBef>
          <a:spcPct val="20000"/>
        </a:spcBef>
        <a:spcAft>
          <a:spcPct val="0"/>
        </a:spcAft>
        <a:buChar char="»"/>
        <a:defRPr sz="2000">
          <a:solidFill>
            <a:schemeClr val="tx1"/>
          </a:solidFill>
          <a:latin typeface="+mn-lt"/>
        </a:defRPr>
      </a:lvl8pPr>
      <a:lvl9pPr marL="405765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3.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47.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35.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47.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3" Type="http://schemas.openxmlformats.org/officeDocument/2006/relationships/hyperlink" Target="http://www.defenseimagery.mil/imagery.html" TargetMode="External"/><Relationship Id="rId2" Type="http://schemas.openxmlformats.org/officeDocument/2006/relationships/hyperlink" Target="mailto:sharp@nehc.mar.med.navy.mil" TargetMode="Externa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47.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5.xml"/></Relationships>
</file>

<file path=ppt/slides/_rels/slide3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7.xml"/></Relationships>
</file>

<file path=ppt/slides/_rels/slide4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7.xml"/></Relationships>
</file>

<file path=ppt/slides/_rels/slide4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mailto:sharp@nehc.mar.med.navy.mil" TargetMode="External"/><Relationship Id="rId1" Type="http://schemas.openxmlformats.org/officeDocument/2006/relationships/slideLayout" Target="../slideLayouts/slideLayout35.xml"/><Relationship Id="rId4" Type="http://schemas.openxmlformats.org/officeDocument/2006/relationships/image" Target="../media/image2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4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757238" y="1765300"/>
            <a:ext cx="7772400" cy="1122363"/>
          </a:xfrm>
        </p:spPr>
        <p:txBody>
          <a:bodyPr/>
          <a:lstStyle/>
          <a:p>
            <a:pPr eaLnBrk="1" hangingPunct="1"/>
            <a:r>
              <a:rPr lang="en-US" smtClean="0"/>
              <a:t>Sexual Health</a:t>
            </a:r>
          </a:p>
        </p:txBody>
      </p:sp>
      <p:sp>
        <p:nvSpPr>
          <p:cNvPr id="7171" name="Rectangle 3"/>
          <p:cNvSpPr>
            <a:spLocks noGrp="1" noChangeArrowheads="1"/>
          </p:cNvSpPr>
          <p:nvPr>
            <p:ph type="subTitle" idx="1"/>
          </p:nvPr>
        </p:nvSpPr>
        <p:spPr>
          <a:xfrm>
            <a:off x="1412875" y="3021013"/>
            <a:ext cx="6400800" cy="533400"/>
          </a:xfrm>
        </p:spPr>
        <p:txBody>
          <a:bodyPr/>
          <a:lstStyle/>
          <a:p>
            <a:pPr eaLnBrk="1" hangingPunct="1"/>
            <a:r>
              <a:rPr lang="en-US" dirty="0" smtClean="0"/>
              <a:t>HIV Prevention</a:t>
            </a:r>
          </a:p>
          <a:p>
            <a:pPr eaLnBrk="1" hangingPunct="1"/>
            <a:endParaRPr lang="en-US" dirty="0" smtClean="0"/>
          </a:p>
          <a:p>
            <a:pPr eaLnBrk="1" hangingPunct="1"/>
            <a:r>
              <a:rPr lang="en-US" sz="2000" dirty="0" smtClean="0"/>
              <a:t>16 May 2012</a:t>
            </a:r>
          </a:p>
        </p:txBody>
      </p:sp>
      <p:pic>
        <p:nvPicPr>
          <p:cNvPr id="7172" name="Picture 8" descr="NMCPHC  high res Color "/>
          <p:cNvPicPr>
            <a:picLocks noChangeAspect="1" noChangeArrowheads="1"/>
          </p:cNvPicPr>
          <p:nvPr/>
        </p:nvPicPr>
        <p:blipFill>
          <a:blip r:embed="rId3" cstate="print"/>
          <a:srcRect/>
          <a:stretch>
            <a:fillRect/>
          </a:stretch>
        </p:blipFill>
        <p:spPr bwMode="auto">
          <a:xfrm>
            <a:off x="596900" y="2711450"/>
            <a:ext cx="1082675" cy="1274763"/>
          </a:xfrm>
          <a:prstGeom prst="rect">
            <a:avLst/>
          </a:prstGeom>
          <a:noFill/>
          <a:ln w="9525">
            <a:noFill/>
            <a:miter lim="800000"/>
            <a:headEnd/>
            <a:tailEnd/>
          </a:ln>
        </p:spPr>
      </p:pic>
      <p:pic>
        <p:nvPicPr>
          <p:cNvPr id="7173" name="Picture 9" descr="SHARPlogo2"/>
          <p:cNvPicPr>
            <a:picLocks noChangeAspect="1" noChangeArrowheads="1"/>
          </p:cNvPicPr>
          <p:nvPr/>
        </p:nvPicPr>
        <p:blipFill>
          <a:blip r:embed="rId4" cstate="print"/>
          <a:srcRect/>
          <a:stretch>
            <a:fillRect/>
          </a:stretch>
        </p:blipFill>
        <p:spPr bwMode="auto">
          <a:xfrm>
            <a:off x="7381875" y="2790825"/>
            <a:ext cx="1000125" cy="9906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274638"/>
            <a:ext cx="8229600" cy="800100"/>
          </a:xfrm>
        </p:spPr>
        <p:txBody>
          <a:bodyPr/>
          <a:lstStyle/>
          <a:p>
            <a:pPr eaLnBrk="1" hangingPunct="1"/>
            <a:r>
              <a:rPr lang="en-US" sz="3600" dirty="0" smtClean="0"/>
              <a:t>Who is at Risk of Getting HIV?</a:t>
            </a:r>
            <a:br>
              <a:rPr lang="en-US" sz="3600" dirty="0" smtClean="0"/>
            </a:br>
            <a:endParaRPr lang="en-US" sz="3600" i="1" dirty="0" smtClean="0">
              <a:solidFill>
                <a:srgbClr val="800000"/>
              </a:solidFill>
            </a:endParaRPr>
          </a:p>
        </p:txBody>
      </p:sp>
      <p:sp>
        <p:nvSpPr>
          <p:cNvPr id="16387" name="Rectangle 3"/>
          <p:cNvSpPr>
            <a:spLocks noGrp="1" noChangeArrowheads="1"/>
          </p:cNvSpPr>
          <p:nvPr>
            <p:ph type="body" idx="1"/>
          </p:nvPr>
        </p:nvSpPr>
        <p:spPr>
          <a:xfrm>
            <a:off x="341313" y="1193800"/>
            <a:ext cx="8359775" cy="4525963"/>
          </a:xfrm>
        </p:spPr>
        <p:txBody>
          <a:bodyPr/>
          <a:lstStyle/>
          <a:p>
            <a:pPr eaLnBrk="1" hangingPunct="1">
              <a:lnSpc>
                <a:spcPct val="100000"/>
              </a:lnSpc>
              <a:spcBef>
                <a:spcPct val="0"/>
              </a:spcBef>
              <a:buFontTx/>
              <a:buChar char="•"/>
            </a:pPr>
            <a:r>
              <a:rPr lang="en-US" sz="2400" dirty="0" smtClean="0"/>
              <a:t> Anyone who has sex with or shares needles with a person who has HIV can get HIV</a:t>
            </a:r>
          </a:p>
          <a:p>
            <a:pPr eaLnBrk="1" hangingPunct="1">
              <a:lnSpc>
                <a:spcPct val="100000"/>
              </a:lnSpc>
              <a:spcBef>
                <a:spcPct val="0"/>
              </a:spcBef>
              <a:buFontTx/>
              <a:buChar char="•"/>
            </a:pPr>
            <a:endParaRPr lang="en-US" sz="2400" dirty="0" smtClean="0"/>
          </a:p>
          <a:p>
            <a:pPr eaLnBrk="1" hangingPunct="1">
              <a:lnSpc>
                <a:spcPct val="100000"/>
              </a:lnSpc>
              <a:spcBef>
                <a:spcPct val="0"/>
              </a:spcBef>
              <a:buFontTx/>
              <a:buChar char="•"/>
            </a:pPr>
            <a:r>
              <a:rPr lang="en-US" sz="2400" dirty="0" smtClean="0"/>
              <a:t> Officer and Enlisted Sailors and Marines have become infected regardless of their gender, sexual orientation and ethnicity</a:t>
            </a:r>
          </a:p>
          <a:p>
            <a:pPr eaLnBrk="1" hangingPunct="1">
              <a:lnSpc>
                <a:spcPct val="100000"/>
              </a:lnSpc>
              <a:spcBef>
                <a:spcPct val="0"/>
              </a:spcBef>
            </a:pPr>
            <a:r>
              <a:rPr lang="en-US" sz="2400" dirty="0" smtClean="0"/>
              <a:t> </a:t>
            </a:r>
          </a:p>
          <a:p>
            <a:pPr eaLnBrk="1" hangingPunct="1">
              <a:lnSpc>
                <a:spcPct val="100000"/>
              </a:lnSpc>
              <a:spcBef>
                <a:spcPct val="0"/>
              </a:spcBef>
              <a:buFontTx/>
              <a:buChar char="•"/>
            </a:pPr>
            <a:r>
              <a:rPr lang="en-US" sz="2400" dirty="0" smtClean="0"/>
              <a:t> In the U.S. in recent years, 1 of 4 people who was newly infected with HIV is a woman</a:t>
            </a:r>
          </a:p>
          <a:p>
            <a:pPr eaLnBrk="1" hangingPunct="1">
              <a:lnSpc>
                <a:spcPct val="100000"/>
              </a:lnSpc>
              <a:spcBef>
                <a:spcPct val="0"/>
              </a:spcBef>
            </a:pPr>
            <a:endParaRPr lang="en-US" sz="2400" dirty="0" smtClean="0"/>
          </a:p>
          <a:p>
            <a:pPr lvl="1" eaLnBrk="1" hangingPunct="1">
              <a:spcBef>
                <a:spcPct val="0"/>
              </a:spcBef>
            </a:pPr>
            <a:r>
              <a:rPr lang="en-US" sz="2400" b="1" dirty="0" smtClean="0"/>
              <a:t>Active duty female Sailors and Marines get HIV, but this happens at lower rates than in the US population</a:t>
            </a:r>
          </a:p>
        </p:txBody>
      </p:sp>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body" idx="1"/>
          </p:nvPr>
        </p:nvSpPr>
        <p:spPr>
          <a:xfrm>
            <a:off x="711200" y="1208088"/>
            <a:ext cx="7437438" cy="4525962"/>
          </a:xfrm>
        </p:spPr>
        <p:txBody>
          <a:bodyPr/>
          <a:lstStyle/>
          <a:p>
            <a:pPr eaLnBrk="1" hangingPunct="1">
              <a:buFontTx/>
              <a:buChar char="•"/>
            </a:pPr>
            <a:r>
              <a:rPr lang="en-US" sz="2400" smtClean="0"/>
              <a:t>  Some people assume sex with a Sailor or Marine is “safe” because Sailors and Marines are tested regularly for HIV</a:t>
            </a:r>
          </a:p>
          <a:p>
            <a:pPr eaLnBrk="1" hangingPunct="1">
              <a:buFontTx/>
              <a:buChar char="•"/>
            </a:pPr>
            <a:endParaRPr lang="en-US" sz="2400" smtClean="0"/>
          </a:p>
          <a:p>
            <a:pPr eaLnBrk="1" hangingPunct="1">
              <a:buFontTx/>
              <a:buChar char="•"/>
            </a:pPr>
            <a:r>
              <a:rPr lang="en-US" sz="2400" smtClean="0"/>
              <a:t>  But this is a </a:t>
            </a:r>
            <a:r>
              <a:rPr lang="en-US" sz="2400" i="1" smtClean="0"/>
              <a:t>myth</a:t>
            </a:r>
            <a:r>
              <a:rPr lang="en-US" sz="2400" smtClean="0"/>
              <a:t> because…</a:t>
            </a:r>
          </a:p>
          <a:p>
            <a:pPr eaLnBrk="1" hangingPunct="1">
              <a:buFontTx/>
              <a:buChar char="•"/>
            </a:pPr>
            <a:endParaRPr lang="en-US" sz="2400" smtClean="0"/>
          </a:p>
          <a:p>
            <a:pPr lvl="1" eaLnBrk="1" hangingPunct="1">
              <a:buFont typeface="Arial" charset="0"/>
              <a:buChar char="•"/>
            </a:pPr>
            <a:r>
              <a:rPr lang="en-US" sz="2400" smtClean="0"/>
              <a:t>Active duty members are tested every other year, but…</a:t>
            </a:r>
          </a:p>
          <a:p>
            <a:pPr lvl="1" eaLnBrk="1" hangingPunct="1">
              <a:buFont typeface="Arial" charset="0"/>
              <a:buChar char="•"/>
            </a:pPr>
            <a:r>
              <a:rPr lang="en-US" sz="2400" smtClean="0"/>
              <a:t>Testing does </a:t>
            </a:r>
            <a:r>
              <a:rPr lang="en-US" sz="2400" u="sng" smtClean="0"/>
              <a:t>not protect </a:t>
            </a:r>
            <a:r>
              <a:rPr lang="en-US" sz="2400" smtClean="0"/>
              <a:t>a person from getting HIV and …</a:t>
            </a:r>
          </a:p>
          <a:p>
            <a:pPr lvl="1" eaLnBrk="1" hangingPunct="1">
              <a:buFont typeface="Arial" charset="0"/>
              <a:buChar char="•"/>
            </a:pPr>
            <a:r>
              <a:rPr lang="en-US" sz="2400" smtClean="0"/>
              <a:t>Sailors and Marines who get HIV may remain on active duty </a:t>
            </a:r>
          </a:p>
        </p:txBody>
      </p:sp>
      <p:sp>
        <p:nvSpPr>
          <p:cNvPr id="17411" name="Rectangle 2"/>
          <p:cNvSpPr>
            <a:spLocks noGrp="1" noChangeArrowheads="1"/>
          </p:cNvSpPr>
          <p:nvPr>
            <p:ph type="title"/>
          </p:nvPr>
        </p:nvSpPr>
        <p:spPr/>
        <p:txBody>
          <a:bodyPr/>
          <a:lstStyle/>
          <a:p>
            <a:pPr eaLnBrk="1" hangingPunct="1"/>
            <a:r>
              <a:rPr lang="en-US" sz="3600" smtClean="0"/>
              <a:t>Who is at Risk of Getting HIV?</a:t>
            </a:r>
            <a:br>
              <a:rPr lang="en-US" sz="3600" smtClean="0"/>
            </a:br>
            <a:endParaRPr lang="en-US" sz="3600" i="1" smtClean="0">
              <a:solidFill>
                <a:srgbClr val="800000"/>
              </a:solidFill>
            </a:endParaRPr>
          </a:p>
        </p:txBody>
      </p: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1" descr="graycheckedbox"/>
          <p:cNvPicPr>
            <a:picLocks noChangeAspect="1" noChangeArrowheads="1"/>
          </p:cNvPicPr>
          <p:nvPr/>
        </p:nvPicPr>
        <p:blipFill>
          <a:blip r:embed="rId2" cstate="print"/>
          <a:srcRect/>
          <a:stretch>
            <a:fillRect/>
          </a:stretch>
        </p:blipFill>
        <p:spPr bwMode="auto">
          <a:xfrm>
            <a:off x="1181100" y="1982788"/>
            <a:ext cx="458788" cy="477837"/>
          </a:xfrm>
          <a:prstGeom prst="rect">
            <a:avLst/>
          </a:prstGeom>
          <a:noFill/>
          <a:ln w="9525">
            <a:noFill/>
            <a:miter lim="800000"/>
            <a:headEnd/>
            <a:tailEnd/>
          </a:ln>
        </p:spPr>
      </p:pic>
      <p:pic>
        <p:nvPicPr>
          <p:cNvPr id="18435" name="Picture 9" descr="empty-black-box"/>
          <p:cNvPicPr>
            <a:picLocks noChangeAspect="1" noChangeArrowheads="1"/>
          </p:cNvPicPr>
          <p:nvPr/>
        </p:nvPicPr>
        <p:blipFill>
          <a:blip r:embed="rId3" cstate="print"/>
          <a:srcRect/>
          <a:stretch>
            <a:fillRect/>
          </a:stretch>
        </p:blipFill>
        <p:spPr bwMode="auto">
          <a:xfrm>
            <a:off x="1152525" y="3133725"/>
            <a:ext cx="381000" cy="376238"/>
          </a:xfrm>
          <a:prstGeom prst="rect">
            <a:avLst/>
          </a:prstGeom>
          <a:noFill/>
          <a:ln w="9525">
            <a:noFill/>
            <a:miter lim="800000"/>
            <a:headEnd/>
            <a:tailEnd/>
          </a:ln>
        </p:spPr>
      </p:pic>
      <p:sp>
        <p:nvSpPr>
          <p:cNvPr id="18436" name="Rectangle 3"/>
          <p:cNvSpPr>
            <a:spLocks noGrp="1" noChangeArrowheads="1"/>
          </p:cNvSpPr>
          <p:nvPr>
            <p:ph type="body" idx="1"/>
          </p:nvPr>
        </p:nvSpPr>
        <p:spPr>
          <a:xfrm>
            <a:off x="1760538" y="1600200"/>
            <a:ext cx="6686550" cy="4525963"/>
          </a:xfrm>
        </p:spPr>
        <p:txBody>
          <a:bodyPr/>
          <a:lstStyle/>
          <a:p>
            <a:pPr eaLnBrk="1" hangingPunct="1"/>
            <a:r>
              <a:rPr lang="en-US" smtClean="0">
                <a:solidFill>
                  <a:schemeClr val="bg2"/>
                </a:solidFill>
                <a:sym typeface="Wingdings" pitchFamily="2" charset="2"/>
              </a:rPr>
              <a:t>Who is at Risk of Getting HIV?</a:t>
            </a:r>
          </a:p>
          <a:p>
            <a:pPr eaLnBrk="1" hangingPunct="1"/>
            <a:r>
              <a:rPr lang="en-US" smtClean="0"/>
              <a:t>How Is HIV Transmitted?</a:t>
            </a:r>
          </a:p>
          <a:p>
            <a:pPr eaLnBrk="1" hangingPunct="1"/>
            <a:r>
              <a:rPr lang="en-US" smtClean="0">
                <a:solidFill>
                  <a:schemeClr val="bg2"/>
                </a:solidFill>
              </a:rPr>
              <a:t>How Will HIV Affect My Life?</a:t>
            </a:r>
          </a:p>
          <a:p>
            <a:pPr eaLnBrk="1" hangingPunct="1"/>
            <a:r>
              <a:rPr lang="en-US" smtClean="0">
                <a:solidFill>
                  <a:schemeClr val="bg2"/>
                </a:solidFill>
              </a:rPr>
              <a:t>How Can I Avoid Getting HIV?</a:t>
            </a:r>
          </a:p>
        </p:txBody>
      </p:sp>
      <p:pic>
        <p:nvPicPr>
          <p:cNvPr id="18437" name="Picture 6" descr="grayemptybox"/>
          <p:cNvPicPr>
            <a:picLocks noChangeAspect="1" noChangeArrowheads="1"/>
          </p:cNvPicPr>
          <p:nvPr/>
        </p:nvPicPr>
        <p:blipFill>
          <a:blip r:embed="rId4" cstate="print"/>
          <a:srcRect/>
          <a:stretch>
            <a:fillRect/>
          </a:stretch>
        </p:blipFill>
        <p:spPr bwMode="auto">
          <a:xfrm>
            <a:off x="1171575" y="4210050"/>
            <a:ext cx="381000" cy="381000"/>
          </a:xfrm>
          <a:prstGeom prst="rect">
            <a:avLst/>
          </a:prstGeom>
          <a:noFill/>
          <a:ln w="9525">
            <a:noFill/>
            <a:miter lim="800000"/>
            <a:headEnd/>
            <a:tailEnd/>
          </a:ln>
        </p:spPr>
      </p:pic>
      <p:pic>
        <p:nvPicPr>
          <p:cNvPr id="18438" name="Picture 7" descr="grayemptybox"/>
          <p:cNvPicPr>
            <a:picLocks noChangeAspect="1" noChangeArrowheads="1"/>
          </p:cNvPicPr>
          <p:nvPr/>
        </p:nvPicPr>
        <p:blipFill>
          <a:blip r:embed="rId4" cstate="print"/>
          <a:srcRect/>
          <a:stretch>
            <a:fillRect/>
          </a:stretch>
        </p:blipFill>
        <p:spPr bwMode="auto">
          <a:xfrm>
            <a:off x="1171575" y="5286375"/>
            <a:ext cx="381000" cy="3810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z="4000" smtClean="0"/>
              <a:t>How Is HIV Transmitted?</a:t>
            </a:r>
            <a:br>
              <a:rPr lang="en-US" sz="4000" smtClean="0"/>
            </a:br>
            <a:r>
              <a:rPr lang="en-US" sz="3600" smtClean="0"/>
              <a:t>In Body Fluids</a:t>
            </a:r>
          </a:p>
        </p:txBody>
      </p:sp>
      <p:sp>
        <p:nvSpPr>
          <p:cNvPr id="19459" name="Rectangle 3"/>
          <p:cNvSpPr>
            <a:spLocks noGrp="1" noChangeArrowheads="1"/>
          </p:cNvSpPr>
          <p:nvPr>
            <p:ph type="body" idx="1"/>
          </p:nvPr>
        </p:nvSpPr>
        <p:spPr>
          <a:xfrm>
            <a:off x="384175" y="1600200"/>
            <a:ext cx="8229600" cy="4525963"/>
          </a:xfrm>
        </p:spPr>
        <p:txBody>
          <a:bodyPr/>
          <a:lstStyle/>
          <a:p>
            <a:pPr lvl="1" eaLnBrk="1" hangingPunct="1"/>
            <a:r>
              <a:rPr lang="en-US" smtClean="0"/>
              <a:t>Semen</a:t>
            </a:r>
          </a:p>
          <a:p>
            <a:pPr lvl="1" eaLnBrk="1" hangingPunct="1"/>
            <a:r>
              <a:rPr lang="en-US" smtClean="0"/>
              <a:t>Vaginal fluid</a:t>
            </a:r>
          </a:p>
          <a:p>
            <a:pPr lvl="1" eaLnBrk="1" hangingPunct="1"/>
            <a:endParaRPr lang="en-US" smtClean="0"/>
          </a:p>
          <a:p>
            <a:pPr lvl="1" eaLnBrk="1" hangingPunct="1"/>
            <a:r>
              <a:rPr lang="en-US" smtClean="0"/>
              <a:t>Rectal (anal) mucous</a:t>
            </a:r>
          </a:p>
          <a:p>
            <a:pPr lvl="1" eaLnBrk="1" hangingPunct="1"/>
            <a:r>
              <a:rPr lang="en-US" smtClean="0"/>
              <a:t>Breast milk</a:t>
            </a:r>
          </a:p>
        </p:txBody>
      </p:sp>
      <p:pic>
        <p:nvPicPr>
          <p:cNvPr id="19460" name="Picture 4" descr="Slide16a"/>
          <p:cNvPicPr>
            <a:picLocks noChangeAspect="1" noChangeArrowheads="1"/>
          </p:cNvPicPr>
          <p:nvPr/>
        </p:nvPicPr>
        <p:blipFill>
          <a:blip r:embed="rId2" cstate="print"/>
          <a:srcRect/>
          <a:stretch>
            <a:fillRect/>
          </a:stretch>
        </p:blipFill>
        <p:spPr bwMode="auto">
          <a:xfrm>
            <a:off x="4033838" y="4659313"/>
            <a:ext cx="1866900" cy="1866900"/>
          </a:xfrm>
          <a:prstGeom prst="rect">
            <a:avLst/>
          </a:prstGeom>
          <a:noFill/>
          <a:ln w="9525">
            <a:solidFill>
              <a:schemeClr val="tx1"/>
            </a:solidFill>
            <a:miter lim="800000"/>
            <a:headEnd/>
            <a:tailEnd/>
          </a:ln>
        </p:spPr>
      </p:pic>
      <p:pic>
        <p:nvPicPr>
          <p:cNvPr id="19461" name="Picture 5" descr="Slide16b"/>
          <p:cNvPicPr>
            <a:picLocks noChangeAspect="1" noChangeArrowheads="1"/>
          </p:cNvPicPr>
          <p:nvPr/>
        </p:nvPicPr>
        <p:blipFill>
          <a:blip r:embed="rId3" cstate="print"/>
          <a:srcRect/>
          <a:stretch>
            <a:fillRect/>
          </a:stretch>
        </p:blipFill>
        <p:spPr bwMode="auto">
          <a:xfrm>
            <a:off x="6234113" y="1654175"/>
            <a:ext cx="2282825" cy="3452813"/>
          </a:xfrm>
          <a:prstGeom prst="rect">
            <a:avLst/>
          </a:prstGeom>
          <a:noFill/>
          <a:ln w="9525">
            <a:solidFill>
              <a:schemeClr val="tx1"/>
            </a:solidFill>
            <a:miter lim="800000"/>
            <a:headEnd/>
            <a:tailEnd/>
          </a:ln>
        </p:spPr>
      </p:pic>
      <p:pic>
        <p:nvPicPr>
          <p:cNvPr id="19462" name="Picture 6" descr="Slide16c"/>
          <p:cNvPicPr>
            <a:picLocks noChangeAspect="1" noChangeArrowheads="1"/>
          </p:cNvPicPr>
          <p:nvPr/>
        </p:nvPicPr>
        <p:blipFill>
          <a:blip r:embed="rId4" cstate="print"/>
          <a:srcRect/>
          <a:stretch>
            <a:fillRect/>
          </a:stretch>
        </p:blipFill>
        <p:spPr bwMode="auto">
          <a:xfrm>
            <a:off x="5670550" y="3802063"/>
            <a:ext cx="1820863" cy="2730500"/>
          </a:xfrm>
          <a:prstGeom prst="rect">
            <a:avLst/>
          </a:prstGeom>
          <a:noFill/>
          <a:ln w="9525">
            <a:solidFill>
              <a:schemeClr val="tx1"/>
            </a:solidFill>
            <a:miter lim="800000"/>
            <a:headEnd/>
            <a:tailEnd/>
          </a:ln>
        </p:spPr>
      </p:pic>
      <p:sp>
        <p:nvSpPr>
          <p:cNvPr id="19463" name="Text Box 7"/>
          <p:cNvSpPr txBox="1">
            <a:spLocks noChangeArrowheads="1"/>
          </p:cNvSpPr>
          <p:nvPr/>
        </p:nvSpPr>
        <p:spPr bwMode="auto">
          <a:xfrm>
            <a:off x="971550" y="2762250"/>
            <a:ext cx="5619750" cy="579438"/>
          </a:xfrm>
          <a:prstGeom prst="rect">
            <a:avLst/>
          </a:prstGeom>
          <a:noFill/>
          <a:ln w="9525">
            <a:noFill/>
            <a:miter lim="800000"/>
            <a:headEnd/>
            <a:tailEnd/>
          </a:ln>
        </p:spPr>
        <p:txBody>
          <a:bodyPr>
            <a:spAutoFit/>
          </a:bodyPr>
          <a:lstStyle/>
          <a:p>
            <a:pPr marL="400050" indent="-400050">
              <a:spcBef>
                <a:spcPct val="50000"/>
              </a:spcBef>
              <a:buSzPct val="80000"/>
              <a:buFont typeface="Wingdings" pitchFamily="2" charset="2"/>
              <a:buChar char="v"/>
              <a:tabLst>
                <a:tab pos="685800" algn="l"/>
              </a:tabLst>
            </a:pPr>
            <a:r>
              <a:rPr lang="en-US" sz="3200"/>
              <a:t>Blood</a:t>
            </a:r>
          </a:p>
        </p:txBody>
      </p:sp>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590550" y="2713038"/>
            <a:ext cx="7962900" cy="366712"/>
          </a:xfrm>
          <a:prstGeom prst="rect">
            <a:avLst/>
          </a:prstGeom>
          <a:solidFill>
            <a:srgbClr val="800000"/>
          </a:solidFill>
          <a:ln w="9525">
            <a:noFill/>
            <a:miter lim="800000"/>
            <a:headEnd/>
            <a:tailEnd/>
          </a:ln>
        </p:spPr>
        <p:txBody>
          <a:bodyPr>
            <a:spAutoFit/>
          </a:bodyPr>
          <a:lstStyle/>
          <a:p>
            <a:pPr>
              <a:spcBef>
                <a:spcPct val="50000"/>
              </a:spcBef>
            </a:pPr>
            <a:endParaRPr lang="en-US"/>
          </a:p>
        </p:txBody>
      </p:sp>
      <p:graphicFrame>
        <p:nvGraphicFramePr>
          <p:cNvPr id="990241" name="Group 33"/>
          <p:cNvGraphicFramePr>
            <a:graphicFrameLocks noGrp="1"/>
          </p:cNvGraphicFramePr>
          <p:nvPr/>
        </p:nvGraphicFramePr>
        <p:xfrm>
          <a:off x="590550" y="1981200"/>
          <a:ext cx="8001000" cy="3761106"/>
        </p:xfrm>
        <a:graphic>
          <a:graphicData uri="http://schemas.openxmlformats.org/drawingml/2006/table">
            <a:tbl>
              <a:tblPr/>
              <a:tblGrid>
                <a:gridCol w="3962400"/>
                <a:gridCol w="4038600"/>
              </a:tblGrid>
              <a:tr h="722313">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smtClean="0">
                          <a:ln>
                            <a:noFill/>
                          </a:ln>
                          <a:solidFill>
                            <a:schemeClr val="bg1"/>
                          </a:solidFill>
                          <a:effectLst/>
                          <a:latin typeface="Arial" charset="0"/>
                        </a:rPr>
                        <a:t>Modes of Transmission in U.S.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55545"/>
                    </a:solidFill>
                  </a:tcPr>
                </a:tc>
                <a:tc hMerge="1">
                  <a:txBody>
                    <a:bodyPr/>
                    <a:lstStyle/>
                    <a:p>
                      <a:endParaRPr lang="en-US"/>
                    </a:p>
                  </a:txBody>
                  <a:tcPr/>
                </a:tc>
              </a:tr>
              <a:tr h="7223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smtClean="0">
                          <a:ln>
                            <a:noFill/>
                          </a:ln>
                          <a:solidFill>
                            <a:srgbClr val="FF0000"/>
                          </a:solidFill>
                          <a:effectLst/>
                          <a:latin typeface="Arial" charset="0"/>
                        </a:rPr>
                        <a:t>Most Common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smtClean="0">
                          <a:ln>
                            <a:noFill/>
                          </a:ln>
                          <a:solidFill>
                            <a:schemeClr val="bg1"/>
                          </a:solidFill>
                          <a:effectLst/>
                          <a:latin typeface="Arial" charset="0"/>
                        </a:rPr>
                        <a:t>Less Common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37863"/>
                    </a:solidFill>
                  </a:tcPr>
                </a:tc>
              </a:tr>
              <a:tr h="7223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bg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E8E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E8E4"/>
                    </a:solidFill>
                  </a:tcPr>
                </a:tc>
              </a:tr>
              <a:tr h="6127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bg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E8E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bg2"/>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bg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E8E4"/>
                    </a:solidFill>
                  </a:tcPr>
                </a:tc>
              </a:tr>
            </a:tbl>
          </a:graphicData>
        </a:graphic>
      </p:graphicFrame>
      <p:sp>
        <p:nvSpPr>
          <p:cNvPr id="20499" name="Text Box 19"/>
          <p:cNvSpPr txBox="1">
            <a:spLocks noChangeArrowheads="1"/>
          </p:cNvSpPr>
          <p:nvPr/>
        </p:nvSpPr>
        <p:spPr bwMode="auto">
          <a:xfrm>
            <a:off x="4610100" y="3635375"/>
            <a:ext cx="3962400" cy="1458913"/>
          </a:xfrm>
          <a:prstGeom prst="rect">
            <a:avLst/>
          </a:prstGeom>
          <a:noFill/>
          <a:ln w="9525">
            <a:noFill/>
            <a:miter lim="800000"/>
            <a:headEnd/>
            <a:tailEnd/>
          </a:ln>
        </p:spPr>
        <p:txBody>
          <a:bodyPr>
            <a:spAutoFit/>
          </a:bodyPr>
          <a:lstStyle/>
          <a:p>
            <a:pPr algn="ctr">
              <a:spcBef>
                <a:spcPct val="20000"/>
              </a:spcBef>
            </a:pPr>
            <a:r>
              <a:rPr lang="en-US" sz="2800"/>
              <a:t>Blood transfusions (rare in US)</a:t>
            </a:r>
          </a:p>
          <a:p>
            <a:pPr algn="ctr">
              <a:spcBef>
                <a:spcPct val="20000"/>
              </a:spcBef>
            </a:pPr>
            <a:endParaRPr lang="en-US" sz="2800"/>
          </a:p>
        </p:txBody>
      </p:sp>
      <p:sp>
        <p:nvSpPr>
          <p:cNvPr id="20500" name="Text Box 20"/>
          <p:cNvSpPr txBox="1">
            <a:spLocks noChangeArrowheads="1"/>
          </p:cNvSpPr>
          <p:nvPr/>
        </p:nvSpPr>
        <p:spPr bwMode="auto">
          <a:xfrm>
            <a:off x="4552950" y="4821238"/>
            <a:ext cx="3943350" cy="946150"/>
          </a:xfrm>
          <a:prstGeom prst="rect">
            <a:avLst/>
          </a:prstGeom>
          <a:noFill/>
          <a:ln w="9525">
            <a:noFill/>
            <a:miter lim="800000"/>
            <a:headEnd/>
            <a:tailEnd/>
          </a:ln>
        </p:spPr>
        <p:txBody>
          <a:bodyPr>
            <a:spAutoFit/>
          </a:bodyPr>
          <a:lstStyle/>
          <a:p>
            <a:pPr algn="ctr">
              <a:spcBef>
                <a:spcPct val="20000"/>
              </a:spcBef>
            </a:pPr>
            <a:r>
              <a:rPr lang="en-US" sz="2800"/>
              <a:t>During birth or breast feeding (rare in US) </a:t>
            </a:r>
          </a:p>
        </p:txBody>
      </p:sp>
      <p:sp>
        <p:nvSpPr>
          <p:cNvPr id="20501" name="Text Box 21"/>
          <p:cNvSpPr txBox="1">
            <a:spLocks noChangeArrowheads="1"/>
          </p:cNvSpPr>
          <p:nvPr/>
        </p:nvSpPr>
        <p:spPr bwMode="auto">
          <a:xfrm>
            <a:off x="571500" y="3638550"/>
            <a:ext cx="3981450" cy="946150"/>
          </a:xfrm>
          <a:prstGeom prst="rect">
            <a:avLst/>
          </a:prstGeom>
          <a:noFill/>
          <a:ln w="9525">
            <a:noFill/>
            <a:miter lim="800000"/>
            <a:headEnd/>
            <a:tailEnd/>
          </a:ln>
        </p:spPr>
        <p:txBody>
          <a:bodyPr>
            <a:spAutoFit/>
          </a:bodyPr>
          <a:lstStyle/>
          <a:p>
            <a:pPr algn="ctr">
              <a:spcBef>
                <a:spcPct val="20000"/>
              </a:spcBef>
            </a:pPr>
            <a:r>
              <a:rPr lang="en-US" sz="2800">
                <a:solidFill>
                  <a:srgbClr val="FF0000"/>
                </a:solidFill>
              </a:rPr>
              <a:t>#1 – Unprotected sexual contact</a:t>
            </a:r>
            <a:endParaRPr lang="en-US">
              <a:solidFill>
                <a:srgbClr val="FF0000"/>
              </a:solidFill>
            </a:endParaRPr>
          </a:p>
        </p:txBody>
      </p:sp>
      <p:sp>
        <p:nvSpPr>
          <p:cNvPr id="20502" name="Text Box 22"/>
          <p:cNvSpPr txBox="1">
            <a:spLocks noChangeArrowheads="1"/>
          </p:cNvSpPr>
          <p:nvPr/>
        </p:nvSpPr>
        <p:spPr bwMode="auto">
          <a:xfrm>
            <a:off x="571500" y="5214938"/>
            <a:ext cx="3981450" cy="519112"/>
          </a:xfrm>
          <a:prstGeom prst="rect">
            <a:avLst/>
          </a:prstGeom>
          <a:noFill/>
          <a:ln w="9525">
            <a:noFill/>
            <a:miter lim="800000"/>
            <a:headEnd/>
            <a:tailEnd/>
          </a:ln>
        </p:spPr>
        <p:txBody>
          <a:bodyPr>
            <a:spAutoFit/>
          </a:bodyPr>
          <a:lstStyle/>
          <a:p>
            <a:pPr algn="ctr">
              <a:spcBef>
                <a:spcPct val="20000"/>
              </a:spcBef>
            </a:pPr>
            <a:r>
              <a:rPr lang="en-US" sz="2800">
                <a:solidFill>
                  <a:srgbClr val="FF0000"/>
                </a:solidFill>
              </a:rPr>
              <a:t>Sharing needles</a:t>
            </a:r>
          </a:p>
        </p:txBody>
      </p:sp>
      <p:sp>
        <p:nvSpPr>
          <p:cNvPr id="20503" name="Rectangle 23"/>
          <p:cNvSpPr>
            <a:spLocks noGrp="1" noChangeArrowheads="1"/>
          </p:cNvSpPr>
          <p:nvPr>
            <p:ph type="title"/>
          </p:nvPr>
        </p:nvSpPr>
        <p:spPr>
          <a:xfrm>
            <a:off x="457200" y="506413"/>
            <a:ext cx="8229600" cy="1143000"/>
          </a:xfrm>
        </p:spPr>
        <p:txBody>
          <a:bodyPr/>
          <a:lstStyle/>
          <a:p>
            <a:pPr eaLnBrk="1" hangingPunct="1"/>
            <a:r>
              <a:rPr lang="en-US" sz="4000" smtClean="0"/>
              <a:t>How Is HIV Transmitted?</a:t>
            </a:r>
            <a:endParaRPr lang="en-US" sz="4000" smtClean="0">
              <a:solidFill>
                <a:srgbClr val="800000"/>
              </a:solidFill>
            </a:endParaRPr>
          </a:p>
        </p:txBody>
      </p:sp>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579438"/>
            <a:ext cx="8229600" cy="1143000"/>
          </a:xfrm>
        </p:spPr>
        <p:txBody>
          <a:bodyPr/>
          <a:lstStyle/>
          <a:p>
            <a:pPr eaLnBrk="1" hangingPunct="1"/>
            <a:r>
              <a:rPr lang="en-US" sz="4000" smtClean="0"/>
              <a:t>How Is HIV Transmitted?</a:t>
            </a:r>
            <a:br>
              <a:rPr lang="en-US" sz="4000" smtClean="0"/>
            </a:br>
            <a:endParaRPr lang="en-US" sz="4000" smtClean="0"/>
          </a:p>
        </p:txBody>
      </p:sp>
      <p:sp>
        <p:nvSpPr>
          <p:cNvPr id="21507" name="Rectangle 3"/>
          <p:cNvSpPr>
            <a:spLocks noGrp="1" noChangeArrowheads="1"/>
          </p:cNvSpPr>
          <p:nvPr>
            <p:ph type="body" idx="1"/>
          </p:nvPr>
        </p:nvSpPr>
        <p:spPr>
          <a:xfrm>
            <a:off x="296863" y="1484313"/>
            <a:ext cx="8331200" cy="4381500"/>
          </a:xfrm>
        </p:spPr>
        <p:txBody>
          <a:bodyPr/>
          <a:lstStyle/>
          <a:p>
            <a:pPr eaLnBrk="1" hangingPunct="1">
              <a:buFontTx/>
              <a:buChar char="•"/>
            </a:pPr>
            <a:r>
              <a:rPr lang="en-US" sz="2400" smtClean="0"/>
              <a:t>All unprotected sex (no condom) is risky</a:t>
            </a:r>
          </a:p>
          <a:p>
            <a:pPr eaLnBrk="1" hangingPunct="1">
              <a:buFontTx/>
              <a:buChar char="•"/>
            </a:pPr>
            <a:r>
              <a:rPr lang="en-US" sz="2400" smtClean="0"/>
              <a:t>Whoever receives the fluids is at greatest risk, so…</a:t>
            </a:r>
          </a:p>
          <a:p>
            <a:pPr lvl="1" eaLnBrk="1" hangingPunct="1">
              <a:buFontTx/>
              <a:buChar char="•"/>
            </a:pPr>
            <a:r>
              <a:rPr lang="en-US" sz="2000" smtClean="0"/>
              <a:t>Receptive sex is riskier than insertive sex</a:t>
            </a:r>
          </a:p>
          <a:p>
            <a:pPr eaLnBrk="1" hangingPunct="1">
              <a:buFontTx/>
              <a:buChar char="•"/>
            </a:pPr>
            <a:r>
              <a:rPr lang="en-US" sz="2400" smtClean="0"/>
              <a:t>Anal sex is riskier than vaginal sex</a:t>
            </a:r>
          </a:p>
          <a:p>
            <a:pPr eaLnBrk="1" hangingPunct="1">
              <a:buFontTx/>
              <a:buChar char="•"/>
            </a:pPr>
            <a:r>
              <a:rPr lang="en-US" sz="2400" smtClean="0"/>
              <a:t>Vaginal sex is riskier than oral sex</a:t>
            </a:r>
          </a:p>
          <a:p>
            <a:pPr eaLnBrk="1" hangingPunct="1">
              <a:buFontTx/>
              <a:buChar char="•"/>
            </a:pPr>
            <a:endParaRPr lang="en-US" sz="2400" smtClean="0"/>
          </a:p>
        </p:txBody>
      </p:sp>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449263"/>
            <a:ext cx="8229600" cy="1143000"/>
          </a:xfrm>
        </p:spPr>
        <p:txBody>
          <a:bodyPr/>
          <a:lstStyle/>
          <a:p>
            <a:r>
              <a:rPr lang="en-US" smtClean="0"/>
              <a:t>How Risky for HIV?</a:t>
            </a:r>
          </a:p>
        </p:txBody>
      </p:sp>
      <p:sp>
        <p:nvSpPr>
          <p:cNvPr id="22531" name="Content Placeholder 2"/>
          <p:cNvSpPr>
            <a:spLocks noGrp="1"/>
          </p:cNvSpPr>
          <p:nvPr>
            <p:ph idx="1"/>
          </p:nvPr>
        </p:nvSpPr>
        <p:spPr>
          <a:xfrm>
            <a:off x="174625" y="1600200"/>
            <a:ext cx="8723313" cy="4583113"/>
          </a:xfrm>
        </p:spPr>
        <p:txBody>
          <a:bodyPr/>
          <a:lstStyle/>
          <a:p>
            <a:pPr>
              <a:lnSpc>
                <a:spcPct val="100000"/>
              </a:lnSpc>
            </a:pPr>
            <a:r>
              <a:rPr lang="en-US" sz="2800" smtClean="0"/>
              <a:t>                   Receptive anal sex         High Risk</a:t>
            </a:r>
          </a:p>
          <a:p>
            <a:pPr>
              <a:lnSpc>
                <a:spcPct val="100000"/>
              </a:lnSpc>
            </a:pPr>
            <a:r>
              <a:rPr lang="en-US" sz="2800" smtClean="0"/>
              <a:t>               Insertive anal sex</a:t>
            </a:r>
          </a:p>
          <a:p>
            <a:pPr>
              <a:lnSpc>
                <a:spcPct val="100000"/>
              </a:lnSpc>
            </a:pPr>
            <a:r>
              <a:rPr lang="en-US" sz="2800" smtClean="0"/>
              <a:t>            Receptive vaginal sex</a:t>
            </a:r>
          </a:p>
          <a:p>
            <a:pPr>
              <a:lnSpc>
                <a:spcPct val="100000"/>
              </a:lnSpc>
            </a:pPr>
            <a:r>
              <a:rPr lang="en-US" sz="2800" smtClean="0"/>
              <a:t>        Insertive vaginal sex</a:t>
            </a:r>
          </a:p>
          <a:p>
            <a:pPr>
              <a:lnSpc>
                <a:spcPct val="100000"/>
              </a:lnSpc>
            </a:pPr>
            <a:r>
              <a:rPr lang="en-US" sz="2800" smtClean="0"/>
              <a:t>    Receptive oral sex*</a:t>
            </a:r>
          </a:p>
          <a:p>
            <a:pPr>
              <a:lnSpc>
                <a:spcPct val="100000"/>
              </a:lnSpc>
            </a:pPr>
            <a:r>
              <a:rPr lang="en-US" sz="2800" smtClean="0"/>
              <a:t>Insertive oral sex*             Some Risk</a:t>
            </a:r>
          </a:p>
        </p:txBody>
      </p:sp>
      <p:sp>
        <p:nvSpPr>
          <p:cNvPr id="5" name="Down Arrow 4"/>
          <p:cNvSpPr/>
          <p:nvPr/>
        </p:nvSpPr>
        <p:spPr bwMode="auto">
          <a:xfrm>
            <a:off x="5936343" y="1930400"/>
            <a:ext cx="1277257" cy="2249714"/>
          </a:xfrm>
          <a:prstGeom prst="downArrow">
            <a:avLst/>
          </a:prstGeom>
          <a:solidFill>
            <a:srgbClr val="FF0000"/>
          </a:solidFill>
          <a:ln w="9525" cap="flat" cmpd="sng" algn="ctr">
            <a:solidFill>
              <a:schemeClr val="tx1"/>
            </a:solidFill>
            <a:prstDash val="solid"/>
            <a:round/>
            <a:headEnd type="none" w="med" len="med"/>
            <a:tailEnd type="none" w="med" len="med"/>
          </a:ln>
          <a:effectLst/>
          <a:scene3d>
            <a:camera prst="isometricOffAxis1Right">
              <a:rot lat="1080000" lon="20039998" rev="9000000"/>
            </a:camera>
            <a:lightRig rig="threePt" dir="t"/>
          </a:scene3d>
          <a:sp3d extrusionH="6350" prstMaterial="metal">
            <a:bevelT w="38100" h="95250"/>
            <a:bevelB w="6350"/>
          </a:sp3d>
        </p:spPr>
        <p:txBody>
          <a:bodyPr/>
          <a:lstStyle/>
          <a:p>
            <a:pPr>
              <a:defRPr/>
            </a:pPr>
            <a:endParaRPr lang="en-US"/>
          </a:p>
        </p:txBody>
      </p:sp>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565150"/>
            <a:ext cx="8229600" cy="1143000"/>
          </a:xfrm>
        </p:spPr>
        <p:txBody>
          <a:bodyPr/>
          <a:lstStyle/>
          <a:p>
            <a:pPr eaLnBrk="1" hangingPunct="1"/>
            <a:r>
              <a:rPr lang="en-US" sz="4000" smtClean="0"/>
              <a:t>How Is HIV Transmitted?</a:t>
            </a:r>
            <a:br>
              <a:rPr lang="en-US" sz="4000" smtClean="0"/>
            </a:br>
            <a:endParaRPr lang="en-US" sz="4000" smtClean="0"/>
          </a:p>
        </p:txBody>
      </p:sp>
      <p:sp>
        <p:nvSpPr>
          <p:cNvPr id="23555" name="Rectangle 3"/>
          <p:cNvSpPr>
            <a:spLocks noGrp="1" noChangeArrowheads="1"/>
          </p:cNvSpPr>
          <p:nvPr>
            <p:ph type="body" idx="1"/>
          </p:nvPr>
        </p:nvSpPr>
        <p:spPr>
          <a:xfrm>
            <a:off x="601663" y="2032000"/>
            <a:ext cx="7620000" cy="3976688"/>
          </a:xfrm>
        </p:spPr>
        <p:txBody>
          <a:bodyPr/>
          <a:lstStyle/>
          <a:p>
            <a:pPr eaLnBrk="1" hangingPunct="1">
              <a:lnSpc>
                <a:spcPct val="100000"/>
              </a:lnSpc>
              <a:buFontTx/>
              <a:buChar char="•"/>
            </a:pPr>
            <a:r>
              <a:rPr lang="en-US" sz="2800" smtClean="0"/>
              <a:t>HIV is NOT transmitted through saliva, tears, hugs, handshakes or on the surfaces of inanimate objects like tools, telephones, toilet seats, etc.</a:t>
            </a:r>
          </a:p>
          <a:p>
            <a:pPr eaLnBrk="1" hangingPunct="1">
              <a:lnSpc>
                <a:spcPct val="100000"/>
              </a:lnSpc>
              <a:buFontTx/>
              <a:buChar char="•"/>
            </a:pPr>
            <a:endParaRPr lang="en-US" sz="2800" smtClean="0"/>
          </a:p>
          <a:p>
            <a:pPr eaLnBrk="1" hangingPunct="1">
              <a:lnSpc>
                <a:spcPct val="100000"/>
              </a:lnSpc>
              <a:buFontTx/>
              <a:buChar char="•"/>
            </a:pPr>
            <a:r>
              <a:rPr lang="en-US" sz="2800" smtClean="0"/>
              <a:t>HIV is NOT transmitted through food, water or insects</a:t>
            </a:r>
          </a:p>
        </p:txBody>
      </p:sp>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9" descr="graycheckedbox"/>
          <p:cNvPicPr>
            <a:picLocks noChangeAspect="1" noChangeArrowheads="1"/>
          </p:cNvPicPr>
          <p:nvPr/>
        </p:nvPicPr>
        <p:blipFill>
          <a:blip r:embed="rId2" cstate="print"/>
          <a:srcRect/>
          <a:stretch>
            <a:fillRect/>
          </a:stretch>
        </p:blipFill>
        <p:spPr bwMode="auto">
          <a:xfrm>
            <a:off x="1185863" y="1881188"/>
            <a:ext cx="458787" cy="477837"/>
          </a:xfrm>
          <a:prstGeom prst="rect">
            <a:avLst/>
          </a:prstGeom>
          <a:noFill/>
          <a:ln w="9525">
            <a:noFill/>
            <a:miter lim="800000"/>
            <a:headEnd/>
            <a:tailEnd/>
          </a:ln>
        </p:spPr>
      </p:pic>
      <p:pic>
        <p:nvPicPr>
          <p:cNvPr id="24579" name="Picture 10" descr="graycheckedbox"/>
          <p:cNvPicPr>
            <a:picLocks noChangeAspect="1" noChangeArrowheads="1"/>
          </p:cNvPicPr>
          <p:nvPr/>
        </p:nvPicPr>
        <p:blipFill>
          <a:blip r:embed="rId2" cstate="print"/>
          <a:srcRect/>
          <a:stretch>
            <a:fillRect/>
          </a:stretch>
        </p:blipFill>
        <p:spPr bwMode="auto">
          <a:xfrm>
            <a:off x="1176338" y="2938463"/>
            <a:ext cx="458787" cy="477837"/>
          </a:xfrm>
          <a:prstGeom prst="rect">
            <a:avLst/>
          </a:prstGeom>
          <a:noFill/>
          <a:ln w="9525">
            <a:noFill/>
            <a:miter lim="800000"/>
            <a:headEnd/>
            <a:tailEnd/>
          </a:ln>
        </p:spPr>
      </p:pic>
      <p:pic>
        <p:nvPicPr>
          <p:cNvPr id="24580" name="Picture 7" descr="empty-black-box"/>
          <p:cNvPicPr>
            <a:picLocks noChangeAspect="1" noChangeArrowheads="1"/>
          </p:cNvPicPr>
          <p:nvPr/>
        </p:nvPicPr>
        <p:blipFill>
          <a:blip r:embed="rId3" cstate="print"/>
          <a:srcRect/>
          <a:stretch>
            <a:fillRect/>
          </a:stretch>
        </p:blipFill>
        <p:spPr bwMode="auto">
          <a:xfrm>
            <a:off x="1176338" y="4113213"/>
            <a:ext cx="381000" cy="376237"/>
          </a:xfrm>
          <a:prstGeom prst="rect">
            <a:avLst/>
          </a:prstGeom>
          <a:noFill/>
          <a:ln w="9525">
            <a:noFill/>
            <a:miter lim="800000"/>
            <a:headEnd/>
            <a:tailEnd/>
          </a:ln>
        </p:spPr>
      </p:pic>
      <p:sp>
        <p:nvSpPr>
          <p:cNvPr id="24581" name="Rectangle 2"/>
          <p:cNvSpPr>
            <a:spLocks noGrp="1" noChangeArrowheads="1"/>
          </p:cNvSpPr>
          <p:nvPr>
            <p:ph type="body" idx="1"/>
          </p:nvPr>
        </p:nvSpPr>
        <p:spPr>
          <a:xfrm>
            <a:off x="1616075" y="1571625"/>
            <a:ext cx="6686550" cy="4525963"/>
          </a:xfrm>
        </p:spPr>
        <p:txBody>
          <a:bodyPr/>
          <a:lstStyle/>
          <a:p>
            <a:pPr eaLnBrk="1" hangingPunct="1"/>
            <a:r>
              <a:rPr lang="en-US" smtClean="0">
                <a:solidFill>
                  <a:schemeClr val="bg2"/>
                </a:solidFill>
                <a:sym typeface="Wingdings" pitchFamily="2" charset="2"/>
              </a:rPr>
              <a:t>Who is at Risk of Getting HIV?</a:t>
            </a:r>
          </a:p>
          <a:p>
            <a:pPr eaLnBrk="1" hangingPunct="1"/>
            <a:r>
              <a:rPr lang="en-US" smtClean="0">
                <a:solidFill>
                  <a:schemeClr val="bg2"/>
                </a:solidFill>
              </a:rPr>
              <a:t>How Is HIV Transmitted?</a:t>
            </a:r>
          </a:p>
          <a:p>
            <a:pPr eaLnBrk="1" hangingPunct="1"/>
            <a:r>
              <a:rPr lang="en-US" smtClean="0"/>
              <a:t>How Will HIV Affect My Life?</a:t>
            </a:r>
          </a:p>
          <a:p>
            <a:pPr eaLnBrk="1" hangingPunct="1"/>
            <a:r>
              <a:rPr lang="en-US" smtClean="0">
                <a:solidFill>
                  <a:schemeClr val="bg2"/>
                </a:solidFill>
              </a:rPr>
              <a:t>How Can I Avoid Getting HIV?</a:t>
            </a:r>
          </a:p>
        </p:txBody>
      </p:sp>
      <p:pic>
        <p:nvPicPr>
          <p:cNvPr id="24582" name="Picture 6" descr="grayemptybox"/>
          <p:cNvPicPr>
            <a:picLocks noChangeAspect="1" noChangeArrowheads="1"/>
          </p:cNvPicPr>
          <p:nvPr/>
        </p:nvPicPr>
        <p:blipFill>
          <a:blip r:embed="rId4" cstate="print"/>
          <a:srcRect/>
          <a:stretch>
            <a:fillRect/>
          </a:stretch>
        </p:blipFill>
        <p:spPr bwMode="auto">
          <a:xfrm>
            <a:off x="1185863" y="5184775"/>
            <a:ext cx="381000" cy="3810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z="4000" smtClean="0"/>
              <a:t>How Will HIV Affect My Life?</a:t>
            </a:r>
            <a:br>
              <a:rPr lang="en-US" sz="4000" smtClean="0"/>
            </a:br>
            <a:r>
              <a:rPr lang="en-US" sz="3600" i="1" smtClean="0">
                <a:solidFill>
                  <a:srgbClr val="800000"/>
                </a:solidFill>
              </a:rPr>
              <a:t>Introduction</a:t>
            </a:r>
            <a:endParaRPr lang="en-US" i="1" smtClean="0"/>
          </a:p>
        </p:txBody>
      </p:sp>
      <p:sp>
        <p:nvSpPr>
          <p:cNvPr id="25603" name="Rectangle 3"/>
          <p:cNvSpPr>
            <a:spLocks noGrp="1" noChangeArrowheads="1"/>
          </p:cNvSpPr>
          <p:nvPr>
            <p:ph type="body" idx="1"/>
          </p:nvPr>
        </p:nvSpPr>
        <p:spPr>
          <a:xfrm>
            <a:off x="674688" y="2332038"/>
            <a:ext cx="3962400" cy="4525962"/>
          </a:xfrm>
        </p:spPr>
        <p:txBody>
          <a:bodyPr/>
          <a:lstStyle/>
          <a:p>
            <a:pPr eaLnBrk="1" hangingPunct="1"/>
            <a:r>
              <a:rPr lang="en-US" smtClean="0"/>
              <a:t>Your world will be forever changed:</a:t>
            </a:r>
          </a:p>
          <a:p>
            <a:pPr lvl="1" eaLnBrk="1" hangingPunct="1"/>
            <a:r>
              <a:rPr lang="en-US" smtClean="0"/>
              <a:t>Personally</a:t>
            </a:r>
          </a:p>
          <a:p>
            <a:pPr lvl="1" eaLnBrk="1" hangingPunct="1"/>
            <a:r>
              <a:rPr lang="en-US" smtClean="0"/>
              <a:t>Professionally</a:t>
            </a:r>
          </a:p>
        </p:txBody>
      </p:sp>
      <p:pic>
        <p:nvPicPr>
          <p:cNvPr id="25604" name="Picture 4" descr="Slide28"/>
          <p:cNvPicPr>
            <a:picLocks noChangeAspect="1" noChangeArrowheads="1"/>
          </p:cNvPicPr>
          <p:nvPr/>
        </p:nvPicPr>
        <p:blipFill>
          <a:blip r:embed="rId2" cstate="print"/>
          <a:srcRect/>
          <a:stretch>
            <a:fillRect/>
          </a:stretch>
        </p:blipFill>
        <p:spPr bwMode="auto">
          <a:xfrm>
            <a:off x="5510213" y="2166938"/>
            <a:ext cx="2608262" cy="3913187"/>
          </a:xfrm>
          <a:prstGeom prst="rect">
            <a:avLst/>
          </a:prstGeom>
          <a:noFill/>
          <a:ln w="9525">
            <a:solidFill>
              <a:schemeClr val="tx1"/>
            </a:solidFill>
            <a:miter lim="800000"/>
            <a:headEnd/>
            <a:tailEnd/>
          </a:ln>
        </p:spPr>
      </p:pic>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body" idx="1"/>
          </p:nvPr>
        </p:nvSpPr>
        <p:spPr>
          <a:xfrm>
            <a:off x="485775" y="1963738"/>
            <a:ext cx="8001000" cy="4162425"/>
          </a:xfrm>
        </p:spPr>
        <p:txBody>
          <a:bodyPr/>
          <a:lstStyle/>
          <a:p>
            <a:pPr eaLnBrk="1" hangingPunct="1"/>
            <a:r>
              <a:rPr lang="en-US" sz="2000" smtClean="0"/>
              <a:t>Note to facilitator:  consider showing your audience the film “HIV and Me” prior to using this PowerPoint slide set.</a:t>
            </a:r>
          </a:p>
          <a:p>
            <a:pPr eaLnBrk="1" hangingPunct="1"/>
            <a:r>
              <a:rPr lang="en-US" sz="2000" smtClean="0"/>
              <a:t>Get “HIV and Me” film</a:t>
            </a:r>
          </a:p>
          <a:p>
            <a:pPr lvl="1" eaLnBrk="1" hangingPunct="1"/>
            <a:r>
              <a:rPr lang="en-US" sz="2000" smtClean="0"/>
              <a:t>SHARP Toolbox CD – Navy and Marine Corps Public Health Center </a:t>
            </a:r>
            <a:r>
              <a:rPr lang="en-US" sz="2000" smtClean="0">
                <a:hlinkClick r:id="rId2"/>
              </a:rPr>
              <a:t>mailto:sharp@nehc.mar.med.navy.mil</a:t>
            </a:r>
            <a:r>
              <a:rPr lang="en-US" sz="2000" smtClean="0"/>
              <a:t> or call 757-953-0974</a:t>
            </a:r>
          </a:p>
          <a:p>
            <a:pPr lvl="1" eaLnBrk="1" hangingPunct="1"/>
            <a:r>
              <a:rPr lang="en-US" sz="2000" smtClean="0"/>
              <a:t>DVD, CD or VHS of the film from Defense Imagery at </a:t>
            </a:r>
            <a:r>
              <a:rPr lang="en-US" sz="2000" smtClean="0">
                <a:hlinkClick r:id="rId3"/>
              </a:rPr>
              <a:t>http://www.defenseimagery.mil/imagery.html</a:t>
            </a:r>
            <a:r>
              <a:rPr lang="en-US" sz="2000" smtClean="0"/>
              <a:t> </a:t>
            </a:r>
            <a:br>
              <a:rPr lang="en-US" sz="2000" smtClean="0"/>
            </a:br>
            <a:r>
              <a:rPr lang="en-US" sz="2000" smtClean="0"/>
              <a:t>Order item # 806799 </a:t>
            </a:r>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z="4000" smtClean="0"/>
              <a:t>How HIV Can Affect My Life…</a:t>
            </a:r>
            <a:br>
              <a:rPr lang="en-US" sz="4000" smtClean="0"/>
            </a:br>
            <a:r>
              <a:rPr lang="en-US" sz="3600" i="1" smtClean="0">
                <a:solidFill>
                  <a:srgbClr val="800000"/>
                </a:solidFill>
              </a:rPr>
              <a:t>Personally</a:t>
            </a:r>
            <a:endParaRPr lang="en-US" smtClean="0"/>
          </a:p>
        </p:txBody>
      </p:sp>
      <p:sp>
        <p:nvSpPr>
          <p:cNvPr id="26627" name="Rectangle 3"/>
          <p:cNvSpPr>
            <a:spLocks noGrp="1" noChangeArrowheads="1"/>
          </p:cNvSpPr>
          <p:nvPr>
            <p:ph type="body" idx="1"/>
          </p:nvPr>
        </p:nvSpPr>
        <p:spPr>
          <a:xfrm>
            <a:off x="457200" y="2332038"/>
            <a:ext cx="8229600" cy="4525962"/>
          </a:xfrm>
        </p:spPr>
        <p:txBody>
          <a:bodyPr/>
          <a:lstStyle/>
          <a:p>
            <a:pPr eaLnBrk="1" hangingPunct="1"/>
            <a:r>
              <a:rPr lang="en-US" smtClean="0"/>
              <a:t>HIV could impact your:</a:t>
            </a:r>
          </a:p>
          <a:p>
            <a:pPr lvl="1" eaLnBrk="1" hangingPunct="1"/>
            <a:r>
              <a:rPr lang="en-US" smtClean="0"/>
              <a:t>Health</a:t>
            </a:r>
          </a:p>
          <a:p>
            <a:pPr lvl="1" eaLnBrk="1" hangingPunct="1"/>
            <a:r>
              <a:rPr lang="en-US" smtClean="0"/>
              <a:t>Relationships</a:t>
            </a:r>
          </a:p>
          <a:p>
            <a:pPr lvl="1" eaLnBrk="1" hangingPunct="1"/>
            <a:r>
              <a:rPr lang="en-US" smtClean="0"/>
              <a:t>Family</a:t>
            </a:r>
          </a:p>
        </p:txBody>
      </p:sp>
      <p:pic>
        <p:nvPicPr>
          <p:cNvPr id="26628" name="Picture 4" descr="Slide29"/>
          <p:cNvPicPr>
            <a:picLocks noChangeAspect="1" noChangeArrowheads="1"/>
          </p:cNvPicPr>
          <p:nvPr/>
        </p:nvPicPr>
        <p:blipFill>
          <a:blip r:embed="rId2" cstate="print"/>
          <a:srcRect/>
          <a:stretch>
            <a:fillRect/>
          </a:stretch>
        </p:blipFill>
        <p:spPr bwMode="auto">
          <a:xfrm>
            <a:off x="5472113" y="2109788"/>
            <a:ext cx="2368550" cy="3544887"/>
          </a:xfrm>
          <a:prstGeom prst="rect">
            <a:avLst/>
          </a:prstGeom>
          <a:noFill/>
          <a:ln w="9525">
            <a:solidFill>
              <a:schemeClr val="tx1"/>
            </a:solidFill>
            <a:miter lim="800000"/>
            <a:headEnd/>
            <a:tailEnd/>
          </a:ln>
        </p:spPr>
      </p:pic>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z="4000" smtClean="0"/>
              <a:t>How Will HIV Affect My Life?</a:t>
            </a:r>
            <a:r>
              <a:rPr lang="en-US" smtClean="0"/>
              <a:t/>
            </a:r>
            <a:br>
              <a:rPr lang="en-US" smtClean="0"/>
            </a:br>
            <a:r>
              <a:rPr lang="en-US" sz="3600" i="1" smtClean="0">
                <a:solidFill>
                  <a:srgbClr val="800000"/>
                </a:solidFill>
              </a:rPr>
              <a:t>Personally</a:t>
            </a:r>
            <a:endParaRPr lang="en-US" smtClean="0"/>
          </a:p>
        </p:txBody>
      </p:sp>
      <p:sp>
        <p:nvSpPr>
          <p:cNvPr id="27651" name="Rectangle 3"/>
          <p:cNvSpPr>
            <a:spLocks noGrp="1" noChangeArrowheads="1"/>
          </p:cNvSpPr>
          <p:nvPr>
            <p:ph type="body" idx="1"/>
          </p:nvPr>
        </p:nvSpPr>
        <p:spPr>
          <a:xfrm>
            <a:off x="442913" y="1643063"/>
            <a:ext cx="8229600" cy="2827337"/>
          </a:xfrm>
        </p:spPr>
        <p:txBody>
          <a:bodyPr/>
          <a:lstStyle/>
          <a:p>
            <a:pPr eaLnBrk="1" hangingPunct="1">
              <a:lnSpc>
                <a:spcPct val="90000"/>
              </a:lnSpc>
            </a:pPr>
            <a:r>
              <a:rPr lang="en-US" smtClean="0"/>
              <a:t>Your </a:t>
            </a:r>
            <a:r>
              <a:rPr lang="en-US" u="sng" smtClean="0"/>
              <a:t>health</a:t>
            </a:r>
            <a:r>
              <a:rPr lang="en-US" smtClean="0"/>
              <a:t> will be affected.</a:t>
            </a:r>
          </a:p>
          <a:p>
            <a:pPr eaLnBrk="1" hangingPunct="1">
              <a:lnSpc>
                <a:spcPct val="90000"/>
              </a:lnSpc>
            </a:pPr>
            <a:endParaRPr lang="en-US" sz="2400" i="1" smtClean="0"/>
          </a:p>
          <a:p>
            <a:pPr eaLnBrk="1" hangingPunct="1">
              <a:lnSpc>
                <a:spcPct val="90000"/>
              </a:lnSpc>
            </a:pPr>
            <a:endParaRPr lang="en-US" sz="2400" i="1" smtClean="0"/>
          </a:p>
          <a:p>
            <a:pPr eaLnBrk="1" hangingPunct="1">
              <a:lnSpc>
                <a:spcPct val="90000"/>
              </a:lnSpc>
            </a:pPr>
            <a:endParaRPr lang="en-US" sz="2400" smtClean="0"/>
          </a:p>
          <a:p>
            <a:pPr eaLnBrk="1" hangingPunct="1">
              <a:lnSpc>
                <a:spcPct val="90000"/>
              </a:lnSpc>
            </a:pPr>
            <a:endParaRPr lang="en-US" smtClean="0"/>
          </a:p>
        </p:txBody>
      </p:sp>
      <p:sp>
        <p:nvSpPr>
          <p:cNvPr id="27652" name="TextBox 5"/>
          <p:cNvSpPr txBox="1">
            <a:spLocks noChangeArrowheads="1"/>
          </p:cNvSpPr>
          <p:nvPr/>
        </p:nvSpPr>
        <p:spPr bwMode="auto">
          <a:xfrm>
            <a:off x="2278063" y="2873375"/>
            <a:ext cx="5400675" cy="2462213"/>
          </a:xfrm>
          <a:prstGeom prst="rect">
            <a:avLst/>
          </a:prstGeom>
          <a:noFill/>
          <a:ln w="9525">
            <a:noFill/>
            <a:miter lim="800000"/>
            <a:headEnd/>
            <a:tailEnd/>
          </a:ln>
        </p:spPr>
        <p:txBody>
          <a:bodyPr>
            <a:spAutoFit/>
          </a:bodyPr>
          <a:lstStyle/>
          <a:p>
            <a:r>
              <a:rPr lang="en-US" sz="2800" i="1"/>
              <a:t>“I don’t feel like doing anything. . .because I’m so fatigued from these meds that they give me.” </a:t>
            </a:r>
          </a:p>
          <a:p>
            <a:pPr>
              <a:lnSpc>
                <a:spcPct val="150000"/>
              </a:lnSpc>
            </a:pPr>
            <a:r>
              <a:rPr lang="en-US" sz="2800" i="1">
                <a:cs typeface="Arial" charset="0"/>
              </a:rPr>
              <a:t>—</a:t>
            </a:r>
            <a:r>
              <a:rPr lang="en-US" sz="2800" i="1"/>
              <a:t> HIV-positive Sailor</a:t>
            </a:r>
          </a:p>
        </p:txBody>
      </p:sp>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1026"/>
          <p:cNvSpPr>
            <a:spLocks noGrp="1" noChangeArrowheads="1"/>
          </p:cNvSpPr>
          <p:nvPr>
            <p:ph type="body" idx="1"/>
          </p:nvPr>
        </p:nvSpPr>
        <p:spPr>
          <a:xfrm>
            <a:off x="457200" y="2020888"/>
            <a:ext cx="8193088" cy="4105275"/>
          </a:xfrm>
        </p:spPr>
        <p:txBody>
          <a:bodyPr/>
          <a:lstStyle/>
          <a:p>
            <a:pPr eaLnBrk="1" hangingPunct="1">
              <a:lnSpc>
                <a:spcPct val="90000"/>
              </a:lnSpc>
            </a:pPr>
            <a:r>
              <a:rPr lang="en-US" sz="2400" smtClean="0"/>
              <a:t>Your sexual </a:t>
            </a:r>
            <a:r>
              <a:rPr lang="en-US" sz="2400" u="sng" smtClean="0"/>
              <a:t>relationships</a:t>
            </a:r>
            <a:r>
              <a:rPr lang="en-US" sz="2400" smtClean="0"/>
              <a:t> could be affected. </a:t>
            </a:r>
          </a:p>
          <a:p>
            <a:pPr eaLnBrk="1" hangingPunct="1">
              <a:lnSpc>
                <a:spcPct val="90000"/>
              </a:lnSpc>
            </a:pPr>
            <a:endParaRPr lang="en-US" sz="2400" smtClean="0"/>
          </a:p>
          <a:p>
            <a:pPr eaLnBrk="1" hangingPunct="1">
              <a:lnSpc>
                <a:spcPct val="90000"/>
              </a:lnSpc>
            </a:pPr>
            <a:r>
              <a:rPr lang="en-US" sz="2400" smtClean="0"/>
              <a:t>You </a:t>
            </a:r>
            <a:r>
              <a:rPr lang="en-US" sz="2400" i="1" smtClean="0"/>
              <a:t>must</a:t>
            </a:r>
            <a:r>
              <a:rPr lang="en-US" sz="2400" smtClean="0"/>
              <a:t>:</a:t>
            </a:r>
          </a:p>
          <a:p>
            <a:pPr lvl="1" eaLnBrk="1" hangingPunct="1">
              <a:lnSpc>
                <a:spcPct val="90000"/>
              </a:lnSpc>
            </a:pPr>
            <a:r>
              <a:rPr lang="en-US" sz="2400" smtClean="0"/>
              <a:t>Inform past and current sex partners about your HIV status so they may be tested</a:t>
            </a:r>
          </a:p>
          <a:p>
            <a:pPr lvl="1" eaLnBrk="1" hangingPunct="1">
              <a:lnSpc>
                <a:spcPct val="90000"/>
              </a:lnSpc>
            </a:pPr>
            <a:r>
              <a:rPr lang="en-US" sz="2400" smtClean="0"/>
              <a:t>Inform any potential new sex partner about your HIV status </a:t>
            </a:r>
            <a:r>
              <a:rPr lang="en-US" sz="2400" i="1" smtClean="0"/>
              <a:t>before</a:t>
            </a:r>
            <a:r>
              <a:rPr lang="en-US" sz="2400" smtClean="0"/>
              <a:t> intimacy </a:t>
            </a:r>
          </a:p>
          <a:p>
            <a:pPr lvl="1" eaLnBrk="1" hangingPunct="1">
              <a:lnSpc>
                <a:spcPct val="90000"/>
              </a:lnSpc>
            </a:pPr>
            <a:r>
              <a:rPr lang="en-US" sz="2400" smtClean="0"/>
              <a:t>Use a condom or abstain from sex</a:t>
            </a:r>
          </a:p>
        </p:txBody>
      </p:sp>
      <p:sp>
        <p:nvSpPr>
          <p:cNvPr id="28675" name="Rectangle 1028"/>
          <p:cNvSpPr>
            <a:spLocks noGrp="1" noChangeArrowheads="1"/>
          </p:cNvSpPr>
          <p:nvPr>
            <p:ph type="title"/>
          </p:nvPr>
        </p:nvSpPr>
        <p:spPr/>
        <p:txBody>
          <a:bodyPr/>
          <a:lstStyle/>
          <a:p>
            <a:pPr eaLnBrk="1" hangingPunct="1"/>
            <a:r>
              <a:rPr lang="en-US" sz="4000" smtClean="0"/>
              <a:t>How Will HIV Affect My Life?</a:t>
            </a:r>
            <a:r>
              <a:rPr lang="en-US" smtClean="0"/>
              <a:t/>
            </a:r>
            <a:br>
              <a:rPr lang="en-US" smtClean="0"/>
            </a:br>
            <a:r>
              <a:rPr lang="en-US" sz="3600" i="1" smtClean="0">
                <a:solidFill>
                  <a:srgbClr val="800000"/>
                </a:solidFill>
              </a:rPr>
              <a:t>Personally</a:t>
            </a:r>
            <a:endParaRPr lang="en-US" smtClean="0"/>
          </a:p>
        </p:txBody>
      </p:sp>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z="4000" smtClean="0"/>
              <a:t>How Will HIV Affect My Life?</a:t>
            </a:r>
            <a:br>
              <a:rPr lang="en-US" sz="4000" smtClean="0"/>
            </a:br>
            <a:r>
              <a:rPr lang="en-US" sz="3600" i="1" smtClean="0">
                <a:solidFill>
                  <a:srgbClr val="800000"/>
                </a:solidFill>
              </a:rPr>
              <a:t>Personally</a:t>
            </a:r>
          </a:p>
        </p:txBody>
      </p:sp>
      <p:sp>
        <p:nvSpPr>
          <p:cNvPr id="29699" name="Rectangle 3"/>
          <p:cNvSpPr>
            <a:spLocks noGrp="1" noChangeArrowheads="1"/>
          </p:cNvSpPr>
          <p:nvPr>
            <p:ph type="body" idx="1"/>
          </p:nvPr>
        </p:nvSpPr>
        <p:spPr>
          <a:xfrm>
            <a:off x="1074738" y="1817688"/>
            <a:ext cx="6624637" cy="4525962"/>
          </a:xfrm>
        </p:spPr>
        <p:txBody>
          <a:bodyPr/>
          <a:lstStyle/>
          <a:p>
            <a:pPr eaLnBrk="1" hangingPunct="1"/>
            <a:r>
              <a:rPr lang="en-US" sz="2400" i="1" smtClean="0"/>
              <a:t>“HIV has affected my personal relationships in a really big way. Where I was able to date freely before, you know, go out and just meet people and not have any secrets to tell them, now it feels like a big secret.” </a:t>
            </a:r>
          </a:p>
          <a:p>
            <a:pPr eaLnBrk="1" hangingPunct="1"/>
            <a:r>
              <a:rPr lang="en-US" sz="2400" i="1" smtClean="0"/>
              <a:t>— HIV-positive Sailor</a:t>
            </a:r>
            <a:endParaRPr lang="en-US" sz="2400" smtClean="0"/>
          </a:p>
        </p:txBody>
      </p:sp>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sz="4000" smtClean="0"/>
              <a:t>How Will HIV Affect My Life?</a:t>
            </a:r>
            <a:r>
              <a:rPr lang="en-US" smtClean="0"/>
              <a:t/>
            </a:r>
            <a:br>
              <a:rPr lang="en-US" smtClean="0"/>
            </a:br>
            <a:r>
              <a:rPr lang="en-US" sz="3600" i="1" smtClean="0">
                <a:solidFill>
                  <a:srgbClr val="800000"/>
                </a:solidFill>
              </a:rPr>
              <a:t>Personally</a:t>
            </a:r>
          </a:p>
        </p:txBody>
      </p:sp>
      <p:sp>
        <p:nvSpPr>
          <p:cNvPr id="30723" name="Rectangle 3"/>
          <p:cNvSpPr>
            <a:spLocks noGrp="1" noChangeArrowheads="1"/>
          </p:cNvSpPr>
          <p:nvPr>
            <p:ph type="body" sz="half" idx="1"/>
          </p:nvPr>
        </p:nvSpPr>
        <p:spPr>
          <a:xfrm>
            <a:off x="1263650" y="2074863"/>
            <a:ext cx="6762750" cy="2700337"/>
          </a:xfrm>
        </p:spPr>
        <p:txBody>
          <a:bodyPr/>
          <a:lstStyle/>
          <a:p>
            <a:pPr eaLnBrk="1" hangingPunct="1"/>
            <a:r>
              <a:rPr lang="en-US" sz="2400" i="1" smtClean="0"/>
              <a:t>“HIV has impacted my relationship with my partner in ways I never imagined. The issues involved with intimacy, sex, family planning, and risks have created barriers (both real and perceived) that impact the very essence of our relationship.” </a:t>
            </a:r>
            <a:br>
              <a:rPr lang="en-US" sz="2400" i="1" smtClean="0"/>
            </a:br>
            <a:r>
              <a:rPr lang="en-US" sz="2400" i="1" smtClean="0"/>
              <a:t>— HIV-positive Sailor</a:t>
            </a:r>
          </a:p>
          <a:p>
            <a:pPr eaLnBrk="1" hangingPunct="1"/>
            <a:endParaRPr lang="en-US" sz="2400" smtClean="0"/>
          </a:p>
        </p:txBody>
      </p:sp>
    </p:spTree>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074"/>
          <p:cNvSpPr>
            <a:spLocks noGrp="1" noChangeArrowheads="1"/>
          </p:cNvSpPr>
          <p:nvPr>
            <p:ph type="title"/>
          </p:nvPr>
        </p:nvSpPr>
        <p:spPr/>
        <p:txBody>
          <a:bodyPr/>
          <a:lstStyle/>
          <a:p>
            <a:pPr eaLnBrk="1" hangingPunct="1"/>
            <a:r>
              <a:rPr lang="en-US" sz="4000" smtClean="0"/>
              <a:t>How Will HIV Affect My Life?</a:t>
            </a:r>
            <a:r>
              <a:rPr lang="en-US" smtClean="0"/>
              <a:t/>
            </a:r>
            <a:br>
              <a:rPr lang="en-US" smtClean="0"/>
            </a:br>
            <a:r>
              <a:rPr lang="en-US" sz="3600" i="1" smtClean="0">
                <a:solidFill>
                  <a:srgbClr val="800000"/>
                </a:solidFill>
              </a:rPr>
              <a:t>Personally</a:t>
            </a:r>
            <a:endParaRPr lang="en-US" smtClean="0"/>
          </a:p>
        </p:txBody>
      </p:sp>
      <p:sp>
        <p:nvSpPr>
          <p:cNvPr id="31747" name="Rectangle 3075"/>
          <p:cNvSpPr>
            <a:spLocks noGrp="1" noChangeArrowheads="1"/>
          </p:cNvSpPr>
          <p:nvPr>
            <p:ph type="body" sz="half" idx="1"/>
          </p:nvPr>
        </p:nvSpPr>
        <p:spPr>
          <a:xfrm>
            <a:off x="457200" y="1973263"/>
            <a:ext cx="7453313" cy="4152900"/>
          </a:xfrm>
        </p:spPr>
        <p:txBody>
          <a:bodyPr/>
          <a:lstStyle/>
          <a:p>
            <a:pPr algn="ctr" eaLnBrk="1" hangingPunct="1">
              <a:lnSpc>
                <a:spcPct val="90000"/>
              </a:lnSpc>
            </a:pPr>
            <a:r>
              <a:rPr lang="en-US" sz="2800" smtClean="0"/>
              <a:t>Your relationships with your </a:t>
            </a:r>
            <a:r>
              <a:rPr lang="en-US" sz="2800" u="sng" smtClean="0"/>
              <a:t>family, friends, and colleagues</a:t>
            </a:r>
            <a:r>
              <a:rPr lang="en-US" sz="2800" smtClean="0"/>
              <a:t> may be affected.</a:t>
            </a:r>
          </a:p>
        </p:txBody>
      </p:sp>
      <p:sp>
        <p:nvSpPr>
          <p:cNvPr id="31748" name="Text Box 3076"/>
          <p:cNvSpPr txBox="1">
            <a:spLocks noChangeArrowheads="1"/>
          </p:cNvSpPr>
          <p:nvPr/>
        </p:nvSpPr>
        <p:spPr bwMode="auto">
          <a:xfrm>
            <a:off x="1552575" y="3454400"/>
            <a:ext cx="6140450" cy="2308225"/>
          </a:xfrm>
          <a:prstGeom prst="rect">
            <a:avLst/>
          </a:prstGeom>
          <a:noFill/>
          <a:ln w="9525">
            <a:noFill/>
            <a:miter lim="800000"/>
            <a:headEnd/>
            <a:tailEnd/>
          </a:ln>
        </p:spPr>
        <p:txBody>
          <a:bodyPr>
            <a:spAutoFit/>
          </a:bodyPr>
          <a:lstStyle/>
          <a:p>
            <a:pPr>
              <a:spcBef>
                <a:spcPct val="50000"/>
              </a:spcBef>
            </a:pPr>
            <a:r>
              <a:rPr lang="en-US" sz="2400" i="1"/>
              <a:t>“I haven’t told my family yet because I just don’t want to worry them. My folks are old, and they don’t need to worry about this right now. I know that this would be very disappointing to them.”  — HIV-positive Sailor</a:t>
            </a:r>
          </a:p>
        </p:txBody>
      </p:sp>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026"/>
          <p:cNvSpPr>
            <a:spLocks noGrp="1" noChangeArrowheads="1"/>
          </p:cNvSpPr>
          <p:nvPr>
            <p:ph type="title"/>
          </p:nvPr>
        </p:nvSpPr>
        <p:spPr/>
        <p:txBody>
          <a:bodyPr/>
          <a:lstStyle/>
          <a:p>
            <a:pPr eaLnBrk="1" hangingPunct="1"/>
            <a:r>
              <a:rPr lang="en-US" sz="4000" smtClean="0"/>
              <a:t>How Will HIV Affect My Life?</a:t>
            </a:r>
            <a:br>
              <a:rPr lang="en-US" sz="4000" smtClean="0"/>
            </a:br>
            <a:r>
              <a:rPr lang="en-US" sz="3600" i="1" smtClean="0">
                <a:solidFill>
                  <a:srgbClr val="800000"/>
                </a:solidFill>
              </a:rPr>
              <a:t>Professionally</a:t>
            </a:r>
            <a:endParaRPr lang="en-US" smtClean="0"/>
          </a:p>
        </p:txBody>
      </p:sp>
      <p:sp>
        <p:nvSpPr>
          <p:cNvPr id="32771" name="Rectangle 1027"/>
          <p:cNvSpPr>
            <a:spLocks noGrp="1" noChangeArrowheads="1"/>
          </p:cNvSpPr>
          <p:nvPr>
            <p:ph type="body" idx="1"/>
          </p:nvPr>
        </p:nvSpPr>
        <p:spPr>
          <a:xfrm>
            <a:off x="914400" y="1600200"/>
            <a:ext cx="7962900" cy="2057400"/>
          </a:xfrm>
        </p:spPr>
        <p:txBody>
          <a:bodyPr/>
          <a:lstStyle/>
          <a:p>
            <a:pPr eaLnBrk="1" hangingPunct="1">
              <a:lnSpc>
                <a:spcPct val="90000"/>
              </a:lnSpc>
            </a:pPr>
            <a:r>
              <a:rPr lang="en-US" sz="2400" smtClean="0"/>
              <a:t>Your </a:t>
            </a:r>
            <a:r>
              <a:rPr lang="en-US" sz="2400" u="sng" smtClean="0"/>
              <a:t>career</a:t>
            </a:r>
            <a:r>
              <a:rPr lang="en-US" sz="2400" smtClean="0"/>
              <a:t> may be affected:</a:t>
            </a:r>
          </a:p>
          <a:p>
            <a:pPr lvl="1" eaLnBrk="1" hangingPunct="1">
              <a:lnSpc>
                <a:spcPct val="90000"/>
              </a:lnSpc>
            </a:pPr>
            <a:r>
              <a:rPr lang="en-US" sz="2400" smtClean="0"/>
              <a:t>Assigned only to non-deployable billet</a:t>
            </a:r>
          </a:p>
          <a:p>
            <a:pPr lvl="1" eaLnBrk="1" hangingPunct="1">
              <a:lnSpc>
                <a:spcPct val="90000"/>
              </a:lnSpc>
            </a:pPr>
            <a:r>
              <a:rPr lang="en-US" sz="2400" smtClean="0"/>
              <a:t>CONUS or Hawaii</a:t>
            </a:r>
          </a:p>
          <a:p>
            <a:pPr lvl="1" eaLnBrk="1" hangingPunct="1">
              <a:lnSpc>
                <a:spcPct val="90000"/>
              </a:lnSpc>
            </a:pPr>
            <a:r>
              <a:rPr lang="en-US" sz="2400" smtClean="0"/>
              <a:t>No commissioning opportunities</a:t>
            </a:r>
          </a:p>
        </p:txBody>
      </p:sp>
      <p:sp>
        <p:nvSpPr>
          <p:cNvPr id="32772" name="Text Box 1028"/>
          <p:cNvSpPr txBox="1">
            <a:spLocks noChangeArrowheads="1"/>
          </p:cNvSpPr>
          <p:nvPr/>
        </p:nvSpPr>
        <p:spPr bwMode="auto">
          <a:xfrm>
            <a:off x="404813" y="3495675"/>
            <a:ext cx="8439150" cy="1938338"/>
          </a:xfrm>
          <a:prstGeom prst="rect">
            <a:avLst/>
          </a:prstGeom>
          <a:noFill/>
          <a:ln w="9525">
            <a:noFill/>
            <a:miter lim="800000"/>
            <a:headEnd/>
            <a:tailEnd/>
          </a:ln>
        </p:spPr>
        <p:txBody>
          <a:bodyPr>
            <a:spAutoFit/>
          </a:bodyPr>
          <a:lstStyle/>
          <a:p>
            <a:pPr>
              <a:spcBef>
                <a:spcPct val="50000"/>
              </a:spcBef>
            </a:pPr>
            <a:r>
              <a:rPr lang="en-US" sz="2400" i="1"/>
              <a:t>“Prior to me finding out about my HIV status I was in pursuit of a commissioning program. My HIV status now disqualifies me from becoming a commissioned officer. So that was pretty hard because that was my ultimate goal, coming into the Navy.” — HIV-positive Sailor</a:t>
            </a:r>
          </a:p>
        </p:txBody>
      </p:sp>
    </p:spTree>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0" descr="empty-black-box"/>
          <p:cNvPicPr>
            <a:picLocks noChangeAspect="1" noChangeArrowheads="1"/>
          </p:cNvPicPr>
          <p:nvPr/>
        </p:nvPicPr>
        <p:blipFill>
          <a:blip r:embed="rId2" cstate="print"/>
          <a:srcRect/>
          <a:stretch>
            <a:fillRect/>
          </a:stretch>
        </p:blipFill>
        <p:spPr bwMode="auto">
          <a:xfrm>
            <a:off x="1162050" y="5276850"/>
            <a:ext cx="381000" cy="376238"/>
          </a:xfrm>
          <a:prstGeom prst="rect">
            <a:avLst/>
          </a:prstGeom>
          <a:noFill/>
          <a:ln w="9525">
            <a:noFill/>
            <a:miter lim="800000"/>
            <a:headEnd/>
            <a:tailEnd/>
          </a:ln>
        </p:spPr>
      </p:pic>
      <p:pic>
        <p:nvPicPr>
          <p:cNvPr id="33795" name="Picture 7" descr="graycheckedbox"/>
          <p:cNvPicPr>
            <a:picLocks noChangeAspect="1" noChangeArrowheads="1"/>
          </p:cNvPicPr>
          <p:nvPr/>
        </p:nvPicPr>
        <p:blipFill>
          <a:blip r:embed="rId3" cstate="print"/>
          <a:srcRect/>
          <a:stretch>
            <a:fillRect/>
          </a:stretch>
        </p:blipFill>
        <p:spPr bwMode="auto">
          <a:xfrm>
            <a:off x="1171575" y="1968500"/>
            <a:ext cx="458788" cy="477838"/>
          </a:xfrm>
          <a:prstGeom prst="rect">
            <a:avLst/>
          </a:prstGeom>
          <a:noFill/>
          <a:ln w="9525">
            <a:noFill/>
            <a:miter lim="800000"/>
            <a:headEnd/>
            <a:tailEnd/>
          </a:ln>
        </p:spPr>
      </p:pic>
      <p:pic>
        <p:nvPicPr>
          <p:cNvPr id="33796" name="Picture 8" descr="graycheckedbox"/>
          <p:cNvPicPr>
            <a:picLocks noChangeAspect="1" noChangeArrowheads="1"/>
          </p:cNvPicPr>
          <p:nvPr/>
        </p:nvPicPr>
        <p:blipFill>
          <a:blip r:embed="rId3" cstate="print"/>
          <a:srcRect/>
          <a:stretch>
            <a:fillRect/>
          </a:stretch>
        </p:blipFill>
        <p:spPr bwMode="auto">
          <a:xfrm>
            <a:off x="1162050" y="3025775"/>
            <a:ext cx="458788" cy="477838"/>
          </a:xfrm>
          <a:prstGeom prst="rect">
            <a:avLst/>
          </a:prstGeom>
          <a:noFill/>
          <a:ln w="9525">
            <a:noFill/>
            <a:miter lim="800000"/>
            <a:headEnd/>
            <a:tailEnd/>
          </a:ln>
        </p:spPr>
      </p:pic>
      <p:pic>
        <p:nvPicPr>
          <p:cNvPr id="33797" name="Picture 9" descr="graycheckedbox"/>
          <p:cNvPicPr>
            <a:picLocks noChangeAspect="1" noChangeArrowheads="1"/>
          </p:cNvPicPr>
          <p:nvPr/>
        </p:nvPicPr>
        <p:blipFill>
          <a:blip r:embed="rId3" cstate="print"/>
          <a:srcRect/>
          <a:stretch>
            <a:fillRect/>
          </a:stretch>
        </p:blipFill>
        <p:spPr bwMode="auto">
          <a:xfrm>
            <a:off x="1162050" y="4102100"/>
            <a:ext cx="458788" cy="477838"/>
          </a:xfrm>
          <a:prstGeom prst="rect">
            <a:avLst/>
          </a:prstGeom>
          <a:noFill/>
          <a:ln w="9525">
            <a:noFill/>
            <a:miter lim="800000"/>
            <a:headEnd/>
            <a:tailEnd/>
          </a:ln>
        </p:spPr>
      </p:pic>
      <p:sp>
        <p:nvSpPr>
          <p:cNvPr id="33798" name="Rectangle 2"/>
          <p:cNvSpPr>
            <a:spLocks noGrp="1" noChangeArrowheads="1"/>
          </p:cNvSpPr>
          <p:nvPr>
            <p:ph type="body" idx="1"/>
          </p:nvPr>
        </p:nvSpPr>
        <p:spPr>
          <a:xfrm>
            <a:off x="1601788" y="1614488"/>
            <a:ext cx="6686550" cy="4525962"/>
          </a:xfrm>
        </p:spPr>
        <p:txBody>
          <a:bodyPr/>
          <a:lstStyle/>
          <a:p>
            <a:pPr eaLnBrk="1" hangingPunct="1"/>
            <a:r>
              <a:rPr lang="en-US" smtClean="0">
                <a:solidFill>
                  <a:schemeClr val="bg2"/>
                </a:solidFill>
                <a:sym typeface="Wingdings" pitchFamily="2" charset="2"/>
              </a:rPr>
              <a:t>Who is at Risk of Getting HIV?</a:t>
            </a:r>
          </a:p>
          <a:p>
            <a:pPr eaLnBrk="1" hangingPunct="1"/>
            <a:r>
              <a:rPr lang="en-US" smtClean="0">
                <a:solidFill>
                  <a:schemeClr val="bg2"/>
                </a:solidFill>
              </a:rPr>
              <a:t>How Is HIV Transmitted?</a:t>
            </a:r>
          </a:p>
          <a:p>
            <a:pPr eaLnBrk="1" hangingPunct="1"/>
            <a:r>
              <a:rPr lang="en-US" smtClean="0">
                <a:solidFill>
                  <a:schemeClr val="bg2"/>
                </a:solidFill>
              </a:rPr>
              <a:t>How Will HIV Affect My Life?</a:t>
            </a:r>
          </a:p>
          <a:p>
            <a:pPr eaLnBrk="1" hangingPunct="1"/>
            <a:r>
              <a:rPr lang="en-US" smtClean="0"/>
              <a:t>How Can I Avoid Getting HIV?</a:t>
            </a:r>
          </a:p>
        </p:txBody>
      </p:sp>
    </p:spTree>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sz="4000" smtClean="0"/>
              <a:t>How Can I Avoid Getting HIV?</a:t>
            </a:r>
            <a:r>
              <a:rPr lang="en-US" smtClean="0"/>
              <a:t/>
            </a:r>
            <a:br>
              <a:rPr lang="en-US" smtClean="0"/>
            </a:br>
            <a:r>
              <a:rPr lang="en-US" sz="3600" i="1" smtClean="0">
                <a:solidFill>
                  <a:srgbClr val="800000"/>
                </a:solidFill>
              </a:rPr>
              <a:t>Introduction</a:t>
            </a:r>
            <a:endParaRPr lang="en-US" smtClean="0">
              <a:solidFill>
                <a:srgbClr val="800000"/>
              </a:solidFill>
            </a:endParaRPr>
          </a:p>
        </p:txBody>
      </p:sp>
      <p:sp>
        <p:nvSpPr>
          <p:cNvPr id="34819" name="Rectangle 3"/>
          <p:cNvSpPr>
            <a:spLocks noGrp="1" noChangeArrowheads="1"/>
          </p:cNvSpPr>
          <p:nvPr>
            <p:ph type="body" idx="1"/>
          </p:nvPr>
        </p:nvSpPr>
        <p:spPr>
          <a:xfrm>
            <a:off x="457200" y="1600200"/>
            <a:ext cx="5130800" cy="4525963"/>
          </a:xfrm>
        </p:spPr>
        <p:txBody>
          <a:bodyPr/>
          <a:lstStyle/>
          <a:p>
            <a:pPr eaLnBrk="1" hangingPunct="1"/>
            <a:r>
              <a:rPr lang="en-US" smtClean="0"/>
              <a:t>HIV is preventable!</a:t>
            </a:r>
          </a:p>
          <a:p>
            <a:pPr eaLnBrk="1" hangingPunct="1"/>
            <a:endParaRPr lang="en-US" smtClean="0"/>
          </a:p>
          <a:p>
            <a:pPr eaLnBrk="1" hangingPunct="1"/>
            <a:r>
              <a:rPr lang="en-US" i="1" smtClean="0"/>
              <a:t>Know the facts – act on these facts – and reduce your risk of  </a:t>
            </a:r>
            <a:r>
              <a:rPr lang="en-US" smtClean="0"/>
              <a:t>getting HIV.</a:t>
            </a:r>
          </a:p>
        </p:txBody>
      </p:sp>
      <p:pic>
        <p:nvPicPr>
          <p:cNvPr id="34820" name="Picture 4" descr="Slide45"/>
          <p:cNvPicPr>
            <a:picLocks noChangeAspect="1" noChangeArrowheads="1"/>
          </p:cNvPicPr>
          <p:nvPr/>
        </p:nvPicPr>
        <p:blipFill>
          <a:blip r:embed="rId2" cstate="print"/>
          <a:srcRect/>
          <a:stretch>
            <a:fillRect/>
          </a:stretch>
        </p:blipFill>
        <p:spPr bwMode="auto">
          <a:xfrm>
            <a:off x="1277938" y="4422775"/>
            <a:ext cx="2960687" cy="1976438"/>
          </a:xfrm>
          <a:prstGeom prst="rect">
            <a:avLst/>
          </a:prstGeom>
          <a:noFill/>
          <a:ln w="9525">
            <a:solidFill>
              <a:schemeClr val="tx1"/>
            </a:solidFill>
            <a:miter lim="800000"/>
            <a:headEnd/>
            <a:tailEnd/>
          </a:ln>
        </p:spPr>
      </p:pic>
      <p:pic>
        <p:nvPicPr>
          <p:cNvPr id="34821" name="Picture 6" descr="Slide45b"/>
          <p:cNvPicPr>
            <a:picLocks noChangeAspect="1" noChangeArrowheads="1"/>
          </p:cNvPicPr>
          <p:nvPr/>
        </p:nvPicPr>
        <p:blipFill>
          <a:blip r:embed="rId3" cstate="print"/>
          <a:srcRect/>
          <a:stretch>
            <a:fillRect/>
          </a:stretch>
        </p:blipFill>
        <p:spPr bwMode="auto">
          <a:xfrm>
            <a:off x="5703888" y="1763713"/>
            <a:ext cx="3001962" cy="2000250"/>
          </a:xfrm>
          <a:prstGeom prst="rect">
            <a:avLst/>
          </a:prstGeom>
          <a:noFill/>
          <a:ln w="9525">
            <a:solidFill>
              <a:schemeClr val="tx1"/>
            </a:solidFill>
            <a:miter lim="800000"/>
            <a:headEnd/>
            <a:tailEnd/>
          </a:ln>
        </p:spPr>
      </p:pic>
    </p:spTree>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sz="4000" smtClean="0"/>
              <a:t>How Can I Avoid Getting HIV?</a:t>
            </a:r>
            <a:r>
              <a:rPr lang="en-US" smtClean="0"/>
              <a:t/>
            </a:r>
            <a:br>
              <a:rPr lang="en-US" smtClean="0"/>
            </a:br>
            <a:r>
              <a:rPr lang="en-US" sz="3600" i="1" smtClean="0">
                <a:solidFill>
                  <a:srgbClr val="800000"/>
                </a:solidFill>
              </a:rPr>
              <a:t> Delay Sex</a:t>
            </a:r>
            <a:endParaRPr lang="en-US" smtClean="0">
              <a:solidFill>
                <a:srgbClr val="800000"/>
              </a:solidFill>
            </a:endParaRPr>
          </a:p>
        </p:txBody>
      </p:sp>
      <p:sp>
        <p:nvSpPr>
          <p:cNvPr id="35843" name="Rectangle 3"/>
          <p:cNvSpPr>
            <a:spLocks noGrp="1" noChangeArrowheads="1"/>
          </p:cNvSpPr>
          <p:nvPr>
            <p:ph type="body" idx="1"/>
          </p:nvPr>
        </p:nvSpPr>
        <p:spPr>
          <a:xfrm>
            <a:off x="457200" y="2036763"/>
            <a:ext cx="4114800" cy="4525962"/>
          </a:xfrm>
        </p:spPr>
        <p:txBody>
          <a:bodyPr/>
          <a:lstStyle/>
          <a:p>
            <a:pPr eaLnBrk="1" hangingPunct="1"/>
            <a:r>
              <a:rPr lang="en-US" smtClean="0"/>
              <a:t>One way to avoid getting HIV is to say no sex; or delay sex until another time in your life.</a:t>
            </a:r>
          </a:p>
        </p:txBody>
      </p:sp>
      <p:pic>
        <p:nvPicPr>
          <p:cNvPr id="35844" name="Picture 4" descr="Slide47"/>
          <p:cNvPicPr>
            <a:picLocks noChangeAspect="1" noChangeArrowheads="1"/>
          </p:cNvPicPr>
          <p:nvPr/>
        </p:nvPicPr>
        <p:blipFill>
          <a:blip r:embed="rId2" cstate="print"/>
          <a:srcRect/>
          <a:stretch>
            <a:fillRect/>
          </a:stretch>
        </p:blipFill>
        <p:spPr bwMode="auto">
          <a:xfrm>
            <a:off x="4572000" y="1806575"/>
            <a:ext cx="4305300" cy="3892550"/>
          </a:xfrm>
          <a:prstGeom prst="rect">
            <a:avLst/>
          </a:prstGeom>
          <a:noFill/>
          <a:ln w="9525">
            <a:solidFill>
              <a:schemeClr val="tx1"/>
            </a:solidFill>
            <a:miter lim="800000"/>
            <a:headEnd/>
            <a:tailEnd/>
          </a:ln>
        </p:spPr>
      </p:pic>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a:xfrm>
            <a:off x="442913" y="468313"/>
            <a:ext cx="8229600" cy="4786312"/>
          </a:xfrm>
        </p:spPr>
        <p:txBody>
          <a:bodyPr/>
          <a:lstStyle/>
          <a:p>
            <a:pPr eaLnBrk="1" hangingPunct="1">
              <a:lnSpc>
                <a:spcPct val="90000"/>
              </a:lnSpc>
            </a:pPr>
            <a:r>
              <a:rPr lang="en-US" dirty="0" smtClean="0"/>
              <a:t>Human Immunodeficiency Virus (HIV) is the virus that causes AIDS</a:t>
            </a:r>
          </a:p>
          <a:p>
            <a:pPr eaLnBrk="1" hangingPunct="1">
              <a:lnSpc>
                <a:spcPct val="90000"/>
              </a:lnSpc>
            </a:pPr>
            <a:endParaRPr lang="en-US" dirty="0" smtClean="0"/>
          </a:p>
          <a:p>
            <a:pPr lvl="1" eaLnBrk="1" hangingPunct="1">
              <a:lnSpc>
                <a:spcPct val="90000"/>
              </a:lnSpc>
            </a:pPr>
            <a:r>
              <a:rPr lang="en-US" sz="2800" dirty="0" smtClean="0"/>
              <a:t>No cure</a:t>
            </a:r>
          </a:p>
          <a:p>
            <a:pPr lvl="1" eaLnBrk="1" hangingPunct="1">
              <a:lnSpc>
                <a:spcPct val="90000"/>
              </a:lnSpc>
            </a:pPr>
            <a:r>
              <a:rPr lang="en-US" sz="2800" dirty="0" smtClean="0"/>
              <a:t>No vaccine</a:t>
            </a:r>
          </a:p>
          <a:p>
            <a:pPr lvl="1" eaLnBrk="1" hangingPunct="1">
              <a:lnSpc>
                <a:spcPct val="90000"/>
              </a:lnSpc>
            </a:pPr>
            <a:r>
              <a:rPr lang="en-US" sz="2800" dirty="0" smtClean="0"/>
              <a:t>1 million Americans are living with it</a:t>
            </a:r>
          </a:p>
          <a:p>
            <a:pPr lvl="1" eaLnBrk="1" hangingPunct="1">
              <a:lnSpc>
                <a:spcPct val="90000"/>
              </a:lnSpc>
            </a:pPr>
            <a:r>
              <a:rPr lang="en-US" sz="2800" dirty="0" smtClean="0"/>
              <a:t>200,000 don’t know they have it</a:t>
            </a:r>
          </a:p>
          <a:p>
            <a:pPr lvl="1" eaLnBrk="1" hangingPunct="1">
              <a:lnSpc>
                <a:spcPct val="90000"/>
              </a:lnSpc>
            </a:pPr>
            <a:r>
              <a:rPr lang="en-US" sz="2800" dirty="0" smtClean="0"/>
              <a:t>50,000 Americans </a:t>
            </a:r>
            <a:br>
              <a:rPr lang="en-US" sz="2800" dirty="0" smtClean="0"/>
            </a:br>
            <a:r>
              <a:rPr lang="en-US" sz="2800" dirty="0" smtClean="0"/>
              <a:t>are newly infected </a:t>
            </a:r>
            <a:br>
              <a:rPr lang="en-US" sz="2800" dirty="0" smtClean="0"/>
            </a:br>
            <a:r>
              <a:rPr lang="en-US" sz="2800" dirty="0" smtClean="0"/>
              <a:t>each year</a:t>
            </a:r>
          </a:p>
        </p:txBody>
      </p:sp>
      <p:pic>
        <p:nvPicPr>
          <p:cNvPr id="9219" name="Picture 4" descr="Slide2"/>
          <p:cNvPicPr>
            <a:picLocks noChangeAspect="1" noChangeArrowheads="1"/>
          </p:cNvPicPr>
          <p:nvPr/>
        </p:nvPicPr>
        <p:blipFill>
          <a:blip r:embed="rId2" cstate="print"/>
          <a:srcRect/>
          <a:stretch>
            <a:fillRect/>
          </a:stretch>
        </p:blipFill>
        <p:spPr bwMode="auto">
          <a:xfrm>
            <a:off x="5376863" y="3981450"/>
            <a:ext cx="3067050" cy="2024063"/>
          </a:xfrm>
          <a:prstGeom prst="rect">
            <a:avLst/>
          </a:prstGeom>
          <a:noFill/>
          <a:ln w="9525">
            <a:solidFill>
              <a:schemeClr val="tx1"/>
            </a:solidFill>
            <a:miter lim="800000"/>
            <a:headEnd/>
            <a:tailEnd/>
          </a:ln>
        </p:spPr>
      </p:pic>
    </p:spTree>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sz="3600" smtClean="0"/>
              <a:t>How Can I Avoid Getting HIV?</a:t>
            </a:r>
            <a:r>
              <a:rPr lang="en-US" sz="4000" smtClean="0"/>
              <a:t/>
            </a:r>
            <a:br>
              <a:rPr lang="en-US" sz="4000" smtClean="0"/>
            </a:br>
            <a:r>
              <a:rPr lang="en-US" i="1" smtClean="0">
                <a:solidFill>
                  <a:srgbClr val="800000"/>
                </a:solidFill>
              </a:rPr>
              <a:t> </a:t>
            </a:r>
            <a:r>
              <a:rPr lang="en-US" sz="3600" i="1" smtClean="0">
                <a:solidFill>
                  <a:srgbClr val="800000"/>
                </a:solidFill>
              </a:rPr>
              <a:t>Outercourse rather than Intercourse</a:t>
            </a:r>
          </a:p>
        </p:txBody>
      </p:sp>
      <p:sp>
        <p:nvSpPr>
          <p:cNvPr id="36867" name="Rectangle 3"/>
          <p:cNvSpPr>
            <a:spLocks noGrp="1" noChangeArrowheads="1"/>
          </p:cNvSpPr>
          <p:nvPr>
            <p:ph type="body" idx="1"/>
          </p:nvPr>
        </p:nvSpPr>
        <p:spPr>
          <a:xfrm>
            <a:off x="560388" y="1785938"/>
            <a:ext cx="8120062" cy="3810000"/>
          </a:xfrm>
        </p:spPr>
        <p:txBody>
          <a:bodyPr/>
          <a:lstStyle/>
          <a:p>
            <a:pPr eaLnBrk="1" hangingPunct="1">
              <a:buFontTx/>
              <a:buChar char="•"/>
            </a:pPr>
            <a:r>
              <a:rPr lang="en-US" sz="2800" dirty="0" smtClean="0"/>
              <a:t>You can show affection without having sex</a:t>
            </a:r>
          </a:p>
          <a:p>
            <a:pPr lvl="1" eaLnBrk="1" hangingPunct="1">
              <a:buFontTx/>
              <a:buChar char="•"/>
            </a:pPr>
            <a:r>
              <a:rPr lang="en-US" sz="2800" dirty="0" err="1" smtClean="0"/>
              <a:t>Outercourse</a:t>
            </a:r>
            <a:r>
              <a:rPr lang="en-US" sz="2800" dirty="0" smtClean="0"/>
              <a:t> is anything that is non-penetrative</a:t>
            </a:r>
          </a:p>
          <a:p>
            <a:pPr lvl="1" eaLnBrk="1" hangingPunct="1">
              <a:buFontTx/>
              <a:buChar char="•"/>
            </a:pPr>
            <a:r>
              <a:rPr lang="en-US" sz="2800" dirty="0" smtClean="0"/>
              <a:t>For example: hugging, kissing, massage, holding hands, love letters, phone calls</a:t>
            </a:r>
          </a:p>
          <a:p>
            <a:pPr eaLnBrk="1" hangingPunct="1">
              <a:buFontTx/>
              <a:buChar char="•"/>
            </a:pPr>
            <a:r>
              <a:rPr lang="en-US" sz="2800" dirty="0" err="1" smtClean="0"/>
              <a:t>Outercourse</a:t>
            </a:r>
            <a:r>
              <a:rPr lang="en-US" sz="2800" dirty="0" smtClean="0"/>
              <a:t> is much safer than intercourse</a:t>
            </a:r>
          </a:p>
        </p:txBody>
      </p:sp>
    </p:spTree>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sz="4000" smtClean="0"/>
              <a:t>How Can I Avoid Getting HIV?</a:t>
            </a:r>
            <a:r>
              <a:rPr lang="en-US" smtClean="0"/>
              <a:t/>
            </a:r>
            <a:br>
              <a:rPr lang="en-US" smtClean="0"/>
            </a:br>
            <a:r>
              <a:rPr lang="en-US" sz="3600" i="1" smtClean="0">
                <a:solidFill>
                  <a:srgbClr val="800000"/>
                </a:solidFill>
              </a:rPr>
              <a:t>Practice Monogamy</a:t>
            </a:r>
            <a:endParaRPr lang="en-US" smtClean="0">
              <a:solidFill>
                <a:srgbClr val="800000"/>
              </a:solidFill>
            </a:endParaRPr>
          </a:p>
        </p:txBody>
      </p:sp>
      <p:sp>
        <p:nvSpPr>
          <p:cNvPr id="37891" name="Rectangle 3"/>
          <p:cNvSpPr>
            <a:spLocks noGrp="1" noChangeArrowheads="1"/>
          </p:cNvSpPr>
          <p:nvPr>
            <p:ph type="body" idx="1"/>
          </p:nvPr>
        </p:nvSpPr>
        <p:spPr/>
        <p:txBody>
          <a:bodyPr/>
          <a:lstStyle/>
          <a:p>
            <a:pPr eaLnBrk="1" hangingPunct="1"/>
            <a:r>
              <a:rPr lang="en-US" smtClean="0"/>
              <a:t>Only have sex in a long-term, mutually monogamous relationship.</a:t>
            </a:r>
          </a:p>
          <a:p>
            <a:pPr eaLnBrk="1" hangingPunct="1"/>
            <a:endParaRPr lang="en-US" smtClean="0"/>
          </a:p>
          <a:p>
            <a:pPr eaLnBrk="1" hangingPunct="1"/>
            <a:r>
              <a:rPr lang="en-US" smtClean="0"/>
              <a:t>For this to work, </a:t>
            </a:r>
            <a:br>
              <a:rPr lang="en-US" smtClean="0"/>
            </a:br>
            <a:r>
              <a:rPr lang="en-US" i="1" smtClean="0"/>
              <a:t>both partners </a:t>
            </a:r>
            <a:br>
              <a:rPr lang="en-US" i="1" smtClean="0"/>
            </a:br>
            <a:r>
              <a:rPr lang="en-US" i="1" smtClean="0"/>
              <a:t>must be faithful</a:t>
            </a:r>
            <a:r>
              <a:rPr lang="en-US" smtClean="0"/>
              <a:t>.</a:t>
            </a:r>
          </a:p>
        </p:txBody>
      </p:sp>
      <p:pic>
        <p:nvPicPr>
          <p:cNvPr id="37892" name="Picture 4" descr="Slide48"/>
          <p:cNvPicPr>
            <a:picLocks noChangeAspect="1" noChangeArrowheads="1"/>
          </p:cNvPicPr>
          <p:nvPr/>
        </p:nvPicPr>
        <p:blipFill>
          <a:blip r:embed="rId2" cstate="print"/>
          <a:srcRect/>
          <a:stretch>
            <a:fillRect/>
          </a:stretch>
        </p:blipFill>
        <p:spPr bwMode="auto">
          <a:xfrm>
            <a:off x="3816350" y="2990850"/>
            <a:ext cx="5060950" cy="3373438"/>
          </a:xfrm>
          <a:prstGeom prst="rect">
            <a:avLst/>
          </a:prstGeom>
          <a:noFill/>
          <a:ln w="9525">
            <a:solidFill>
              <a:schemeClr val="tx1"/>
            </a:solidFill>
            <a:miter lim="800000"/>
            <a:headEnd/>
            <a:tailEnd/>
          </a:ln>
        </p:spPr>
      </p:pic>
    </p:spTree>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sz="4000" smtClean="0"/>
              <a:t>How Can I Avoid Getting HIV?</a:t>
            </a:r>
            <a:br>
              <a:rPr lang="en-US" sz="4000" smtClean="0"/>
            </a:br>
            <a:r>
              <a:rPr lang="en-US" sz="3600" i="1" smtClean="0">
                <a:solidFill>
                  <a:srgbClr val="800000"/>
                </a:solidFill>
              </a:rPr>
              <a:t>Practice Monogamy</a:t>
            </a:r>
            <a:endParaRPr lang="en-US" smtClean="0">
              <a:solidFill>
                <a:srgbClr val="800000"/>
              </a:solidFill>
            </a:endParaRPr>
          </a:p>
        </p:txBody>
      </p:sp>
      <p:sp>
        <p:nvSpPr>
          <p:cNvPr id="38915" name="Rectangle 3"/>
          <p:cNvSpPr>
            <a:spLocks noGrp="1" noChangeArrowheads="1"/>
          </p:cNvSpPr>
          <p:nvPr>
            <p:ph type="body" idx="1"/>
          </p:nvPr>
        </p:nvSpPr>
        <p:spPr>
          <a:xfrm>
            <a:off x="442913" y="2601913"/>
            <a:ext cx="4914900" cy="2682875"/>
          </a:xfrm>
        </p:spPr>
        <p:txBody>
          <a:bodyPr/>
          <a:lstStyle/>
          <a:p>
            <a:pPr eaLnBrk="1" hangingPunct="1"/>
            <a:r>
              <a:rPr lang="en-US" smtClean="0"/>
              <a:t>A monogamous relationship should be long term and well-established.</a:t>
            </a:r>
          </a:p>
        </p:txBody>
      </p:sp>
      <p:pic>
        <p:nvPicPr>
          <p:cNvPr id="38916" name="Picture 5" descr="Slide48a"/>
          <p:cNvPicPr>
            <a:picLocks noChangeAspect="1" noChangeArrowheads="1"/>
          </p:cNvPicPr>
          <p:nvPr/>
        </p:nvPicPr>
        <p:blipFill>
          <a:blip r:embed="rId2" cstate="print"/>
          <a:srcRect/>
          <a:stretch>
            <a:fillRect/>
          </a:stretch>
        </p:blipFill>
        <p:spPr bwMode="auto">
          <a:xfrm>
            <a:off x="5303838" y="1774825"/>
            <a:ext cx="3462337" cy="4854575"/>
          </a:xfrm>
          <a:prstGeom prst="rect">
            <a:avLst/>
          </a:prstGeom>
          <a:noFill/>
          <a:ln w="9525">
            <a:solidFill>
              <a:schemeClr val="tx1"/>
            </a:solidFill>
            <a:miter lim="800000"/>
            <a:headEnd/>
            <a:tailEnd/>
          </a:ln>
        </p:spPr>
      </p:pic>
    </p:spTree>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sz="4000" dirty="0" smtClean="0"/>
              <a:t>How Can I Avoid Getting HIV?</a:t>
            </a:r>
            <a:r>
              <a:rPr lang="en-US" dirty="0" smtClean="0"/>
              <a:t/>
            </a:r>
            <a:br>
              <a:rPr lang="en-US" dirty="0" smtClean="0"/>
            </a:br>
            <a:r>
              <a:rPr lang="en-US" sz="3600" i="1" dirty="0" smtClean="0">
                <a:solidFill>
                  <a:srgbClr val="800000"/>
                </a:solidFill>
              </a:rPr>
              <a:t>Practice Monogamy</a:t>
            </a:r>
            <a:endParaRPr lang="en-US" dirty="0" smtClean="0">
              <a:solidFill>
                <a:srgbClr val="800000"/>
              </a:solidFill>
            </a:endParaRPr>
          </a:p>
        </p:txBody>
      </p:sp>
      <p:sp>
        <p:nvSpPr>
          <p:cNvPr id="39939" name="Rectangle 3"/>
          <p:cNvSpPr>
            <a:spLocks noGrp="1" noChangeArrowheads="1"/>
          </p:cNvSpPr>
          <p:nvPr>
            <p:ph type="body" idx="1"/>
          </p:nvPr>
        </p:nvSpPr>
        <p:spPr>
          <a:xfrm>
            <a:off x="457200" y="1774825"/>
            <a:ext cx="4942114" cy="4670425"/>
          </a:xfrm>
        </p:spPr>
        <p:txBody>
          <a:bodyPr/>
          <a:lstStyle/>
          <a:p>
            <a:pPr eaLnBrk="1" hangingPunct="1">
              <a:lnSpc>
                <a:spcPct val="80000"/>
              </a:lnSpc>
              <a:spcBef>
                <a:spcPts val="1200"/>
              </a:spcBef>
              <a:buFontTx/>
              <a:buChar char="•"/>
            </a:pPr>
            <a:r>
              <a:rPr lang="en-US" sz="2400" dirty="0" smtClean="0"/>
              <a:t>Some people have monogamous relationships with every person they date; but their relationships are short term</a:t>
            </a:r>
          </a:p>
          <a:p>
            <a:pPr eaLnBrk="1" hangingPunct="1">
              <a:lnSpc>
                <a:spcPct val="80000"/>
              </a:lnSpc>
              <a:spcBef>
                <a:spcPts val="1200"/>
              </a:spcBef>
              <a:buFontTx/>
              <a:buChar char="•"/>
            </a:pPr>
            <a:r>
              <a:rPr lang="en-US" sz="2400" dirty="0" smtClean="0"/>
              <a:t>These people may think they are “safe,” but they may not be</a:t>
            </a:r>
          </a:p>
          <a:p>
            <a:pPr eaLnBrk="1" hangingPunct="1">
              <a:lnSpc>
                <a:spcPct val="80000"/>
              </a:lnSpc>
              <a:spcBef>
                <a:spcPts val="1200"/>
              </a:spcBef>
              <a:buFontTx/>
              <a:buChar char="•"/>
            </a:pPr>
            <a:r>
              <a:rPr lang="en-US" sz="2400" dirty="0" smtClean="0"/>
              <a:t>Many short-term relationships involving sex without condoms, even if they are monogamous, means exposure to many people over time</a:t>
            </a:r>
          </a:p>
        </p:txBody>
      </p:sp>
      <p:pic>
        <p:nvPicPr>
          <p:cNvPr id="39940" name="Picture 4" descr="Slide48a"/>
          <p:cNvPicPr>
            <a:picLocks noChangeAspect="1" noChangeArrowheads="1"/>
          </p:cNvPicPr>
          <p:nvPr/>
        </p:nvPicPr>
        <p:blipFill>
          <a:blip r:embed="rId2" cstate="print"/>
          <a:srcRect/>
          <a:stretch>
            <a:fillRect/>
          </a:stretch>
        </p:blipFill>
        <p:spPr bwMode="auto">
          <a:xfrm>
            <a:off x="5622154" y="1774825"/>
            <a:ext cx="3144021" cy="4408261"/>
          </a:xfrm>
          <a:prstGeom prst="rect">
            <a:avLst/>
          </a:prstGeom>
          <a:noFill/>
          <a:ln w="9525">
            <a:solidFill>
              <a:schemeClr val="tx1"/>
            </a:solidFill>
            <a:miter lim="800000"/>
            <a:headEnd/>
            <a:tailEnd/>
          </a:ln>
        </p:spPr>
      </p:pic>
    </p:spTree>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sz="4000" smtClean="0"/>
              <a:t>How Can I Avoid Getting HIV?</a:t>
            </a:r>
            <a:r>
              <a:rPr lang="en-US" smtClean="0"/>
              <a:t/>
            </a:r>
            <a:br>
              <a:rPr lang="en-US" smtClean="0"/>
            </a:br>
            <a:r>
              <a:rPr lang="en-US" sz="3600" i="1" smtClean="0">
                <a:solidFill>
                  <a:srgbClr val="800000"/>
                </a:solidFill>
              </a:rPr>
              <a:t>Practice Monogamy</a:t>
            </a:r>
            <a:endParaRPr lang="en-US" smtClean="0">
              <a:solidFill>
                <a:srgbClr val="800000"/>
              </a:solidFill>
            </a:endParaRPr>
          </a:p>
        </p:txBody>
      </p:sp>
      <p:sp>
        <p:nvSpPr>
          <p:cNvPr id="40963" name="Rectangle 3"/>
          <p:cNvSpPr>
            <a:spLocks noGrp="1" noChangeArrowheads="1"/>
          </p:cNvSpPr>
          <p:nvPr>
            <p:ph type="body" idx="1"/>
          </p:nvPr>
        </p:nvSpPr>
        <p:spPr>
          <a:xfrm>
            <a:off x="731838" y="1997075"/>
            <a:ext cx="4175125" cy="4525963"/>
          </a:xfrm>
        </p:spPr>
        <p:txBody>
          <a:bodyPr/>
          <a:lstStyle/>
          <a:p>
            <a:pPr eaLnBrk="1" hangingPunct="1"/>
            <a:r>
              <a:rPr lang="en-US" smtClean="0"/>
              <a:t>Don’t make the mistake that so many couples do and use a condom only the first time and then stop because “you’re a couple now.”  </a:t>
            </a:r>
          </a:p>
        </p:txBody>
      </p:sp>
      <p:pic>
        <p:nvPicPr>
          <p:cNvPr id="40964" name="Picture 4" descr="Slide48a"/>
          <p:cNvPicPr>
            <a:picLocks noChangeAspect="1" noChangeArrowheads="1"/>
          </p:cNvPicPr>
          <p:nvPr/>
        </p:nvPicPr>
        <p:blipFill>
          <a:blip r:embed="rId2" cstate="print"/>
          <a:srcRect/>
          <a:stretch>
            <a:fillRect/>
          </a:stretch>
        </p:blipFill>
        <p:spPr bwMode="auto">
          <a:xfrm>
            <a:off x="5303838" y="1774825"/>
            <a:ext cx="3462337" cy="4854575"/>
          </a:xfrm>
          <a:prstGeom prst="rect">
            <a:avLst/>
          </a:prstGeom>
          <a:noFill/>
          <a:ln w="9525">
            <a:solidFill>
              <a:schemeClr val="tx1"/>
            </a:solidFill>
            <a:miter lim="800000"/>
            <a:headEnd/>
            <a:tailEnd/>
          </a:ln>
        </p:spPr>
      </p:pic>
    </p:spTree>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sz="4000" smtClean="0"/>
              <a:t>How Can I Avoid Getting HIV?</a:t>
            </a:r>
            <a:r>
              <a:rPr lang="en-US" smtClean="0"/>
              <a:t/>
            </a:r>
            <a:br>
              <a:rPr lang="en-US" smtClean="0"/>
            </a:br>
            <a:r>
              <a:rPr lang="en-US" sz="3600" i="1" smtClean="0">
                <a:solidFill>
                  <a:srgbClr val="800000"/>
                </a:solidFill>
              </a:rPr>
              <a:t>Practice Monogamy</a:t>
            </a:r>
            <a:endParaRPr lang="en-US" smtClean="0">
              <a:solidFill>
                <a:srgbClr val="800000"/>
              </a:solidFill>
            </a:endParaRPr>
          </a:p>
        </p:txBody>
      </p:sp>
      <p:sp>
        <p:nvSpPr>
          <p:cNvPr id="41987" name="Rectangle 3"/>
          <p:cNvSpPr>
            <a:spLocks noGrp="1" noChangeArrowheads="1"/>
          </p:cNvSpPr>
          <p:nvPr>
            <p:ph type="body" idx="1"/>
          </p:nvPr>
        </p:nvSpPr>
        <p:spPr>
          <a:xfrm>
            <a:off x="457200" y="1833563"/>
            <a:ext cx="4248150" cy="4191000"/>
          </a:xfrm>
        </p:spPr>
        <p:txBody>
          <a:bodyPr/>
          <a:lstStyle/>
          <a:p>
            <a:pPr eaLnBrk="1" hangingPunct="1"/>
            <a:r>
              <a:rPr lang="en-US" smtClean="0"/>
              <a:t>Continue using condoms until your new relationship has had time to develop into one of mutual trust. </a:t>
            </a:r>
          </a:p>
          <a:p>
            <a:pPr eaLnBrk="1" hangingPunct="1"/>
            <a:r>
              <a:rPr lang="en-US" smtClean="0"/>
              <a:t>Then, consider getting tested for HIV together. </a:t>
            </a:r>
          </a:p>
        </p:txBody>
      </p:sp>
      <p:pic>
        <p:nvPicPr>
          <p:cNvPr id="41988" name="Picture 4" descr="Slide48a"/>
          <p:cNvPicPr>
            <a:picLocks noChangeAspect="1" noChangeArrowheads="1"/>
          </p:cNvPicPr>
          <p:nvPr/>
        </p:nvPicPr>
        <p:blipFill>
          <a:blip r:embed="rId2" cstate="print"/>
          <a:srcRect/>
          <a:stretch>
            <a:fillRect/>
          </a:stretch>
        </p:blipFill>
        <p:spPr bwMode="auto">
          <a:xfrm>
            <a:off x="5303838" y="1774825"/>
            <a:ext cx="3462337" cy="4854575"/>
          </a:xfrm>
          <a:prstGeom prst="rect">
            <a:avLst/>
          </a:prstGeom>
          <a:noFill/>
          <a:ln w="9525">
            <a:solidFill>
              <a:schemeClr val="tx1"/>
            </a:solidFill>
            <a:miter lim="800000"/>
            <a:headEnd/>
            <a:tailEnd/>
          </a:ln>
        </p:spPr>
      </p:pic>
    </p:spTree>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333375" y="274638"/>
            <a:ext cx="8548688" cy="1143000"/>
          </a:xfrm>
        </p:spPr>
        <p:txBody>
          <a:bodyPr/>
          <a:lstStyle/>
          <a:p>
            <a:pPr eaLnBrk="1" hangingPunct="1"/>
            <a:r>
              <a:rPr lang="en-US" sz="2800" smtClean="0"/>
              <a:t>How Can I Reduce My Risk of Getting HIV?</a:t>
            </a:r>
            <a:br>
              <a:rPr lang="en-US" sz="2800" smtClean="0"/>
            </a:br>
            <a:r>
              <a:rPr lang="en-US" sz="2800" i="1" smtClean="0">
                <a:solidFill>
                  <a:srgbClr val="800000"/>
                </a:solidFill>
              </a:rPr>
              <a:t>Use condoms correctly and every time</a:t>
            </a:r>
            <a:endParaRPr lang="en-US" sz="2800" smtClean="0">
              <a:solidFill>
                <a:srgbClr val="800000"/>
              </a:solidFill>
            </a:endParaRPr>
          </a:p>
        </p:txBody>
      </p:sp>
      <p:sp>
        <p:nvSpPr>
          <p:cNvPr id="43011" name="Rectangle 3"/>
          <p:cNvSpPr>
            <a:spLocks noGrp="1" noChangeArrowheads="1"/>
          </p:cNvSpPr>
          <p:nvPr>
            <p:ph type="body" idx="1"/>
          </p:nvPr>
        </p:nvSpPr>
        <p:spPr>
          <a:xfrm>
            <a:off x="442913" y="1555750"/>
            <a:ext cx="4767262" cy="4164013"/>
          </a:xfrm>
        </p:spPr>
        <p:txBody>
          <a:bodyPr/>
          <a:lstStyle/>
          <a:p>
            <a:pPr>
              <a:buFontTx/>
              <a:buChar char="•"/>
            </a:pPr>
            <a:r>
              <a:rPr lang="en-US" sz="2400" smtClean="0"/>
              <a:t>If saying no to sex and monogamy are not right for you at this time in your life, you can reduce your risk:</a:t>
            </a:r>
          </a:p>
          <a:p>
            <a:pPr lvl="1">
              <a:buFont typeface="Arial" charset="0"/>
              <a:buChar char="•"/>
            </a:pPr>
            <a:r>
              <a:rPr lang="en-US" sz="2400" smtClean="0"/>
              <a:t>always have condoms readily available, and </a:t>
            </a:r>
          </a:p>
          <a:p>
            <a:pPr lvl="1">
              <a:buFont typeface="Arial" charset="0"/>
              <a:buChar char="•"/>
            </a:pPr>
            <a:r>
              <a:rPr lang="en-US" sz="2400" smtClean="0"/>
              <a:t>use a condom </a:t>
            </a:r>
            <a:r>
              <a:rPr lang="en-US" sz="2400" i="1" smtClean="0"/>
              <a:t>correctly</a:t>
            </a:r>
            <a:r>
              <a:rPr lang="en-US" sz="2400" smtClean="0"/>
              <a:t> </a:t>
            </a:r>
            <a:r>
              <a:rPr lang="en-US" sz="2400" i="1" u="sng" smtClean="0"/>
              <a:t>every</a:t>
            </a:r>
            <a:r>
              <a:rPr lang="en-US" sz="2400" u="sng" smtClean="0"/>
              <a:t> </a:t>
            </a:r>
            <a:r>
              <a:rPr lang="en-US" sz="2400" i="1" u="sng" smtClean="0"/>
              <a:t>time</a:t>
            </a:r>
            <a:r>
              <a:rPr lang="en-US" sz="2400" smtClean="0"/>
              <a:t> you have sex.</a:t>
            </a:r>
          </a:p>
        </p:txBody>
      </p:sp>
      <p:pic>
        <p:nvPicPr>
          <p:cNvPr id="43012" name="Picture 4" descr="Slide49"/>
          <p:cNvPicPr>
            <a:picLocks noChangeAspect="1" noChangeArrowheads="1"/>
          </p:cNvPicPr>
          <p:nvPr/>
        </p:nvPicPr>
        <p:blipFill>
          <a:blip r:embed="rId2" cstate="print"/>
          <a:srcRect/>
          <a:stretch>
            <a:fillRect/>
          </a:stretch>
        </p:blipFill>
        <p:spPr bwMode="auto">
          <a:xfrm>
            <a:off x="5332413" y="1862138"/>
            <a:ext cx="3313112" cy="2860675"/>
          </a:xfrm>
          <a:prstGeom prst="rect">
            <a:avLst/>
          </a:prstGeom>
          <a:noFill/>
          <a:ln w="9525">
            <a:solidFill>
              <a:schemeClr val="tx1"/>
            </a:solidFill>
            <a:miter lim="800000"/>
            <a:headEnd/>
            <a:tailEnd/>
          </a:ln>
        </p:spPr>
      </p:pic>
      <p:pic>
        <p:nvPicPr>
          <p:cNvPr id="43013" name="Picture 6" descr="ppe_condom"/>
          <p:cNvPicPr>
            <a:picLocks noChangeAspect="1" noChangeArrowheads="1"/>
          </p:cNvPicPr>
          <p:nvPr/>
        </p:nvPicPr>
        <p:blipFill>
          <a:blip r:embed="rId3" cstate="print"/>
          <a:srcRect/>
          <a:stretch>
            <a:fillRect/>
          </a:stretch>
        </p:blipFill>
        <p:spPr bwMode="auto">
          <a:xfrm>
            <a:off x="5060950" y="4508500"/>
            <a:ext cx="2049463" cy="2049463"/>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type="body" idx="1"/>
          </p:nvPr>
        </p:nvSpPr>
        <p:spPr>
          <a:xfrm>
            <a:off x="471488" y="2085975"/>
            <a:ext cx="8229600" cy="4525963"/>
          </a:xfrm>
        </p:spPr>
        <p:txBody>
          <a:bodyPr/>
          <a:lstStyle/>
          <a:p>
            <a:pPr eaLnBrk="1" hangingPunct="1"/>
            <a:r>
              <a:rPr lang="en-US" smtClean="0"/>
              <a:t>Condoms require </a:t>
            </a:r>
            <a:br>
              <a:rPr lang="en-US" smtClean="0"/>
            </a:br>
            <a:r>
              <a:rPr lang="en-US" smtClean="0"/>
              <a:t>some advance </a:t>
            </a:r>
            <a:br>
              <a:rPr lang="en-US" smtClean="0"/>
            </a:br>
            <a:r>
              <a:rPr lang="en-US" smtClean="0"/>
              <a:t>planning.</a:t>
            </a:r>
          </a:p>
          <a:p>
            <a:pPr eaLnBrk="1" hangingPunct="1"/>
            <a:endParaRPr lang="en-US" smtClean="0"/>
          </a:p>
          <a:p>
            <a:pPr eaLnBrk="1" hangingPunct="1"/>
            <a:r>
              <a:rPr lang="en-US" smtClean="0"/>
              <a:t>Male or female, if you are sexually active, have condoms with you; </a:t>
            </a:r>
            <a:r>
              <a:rPr lang="en-US" i="1" smtClean="0"/>
              <a:t>your</a:t>
            </a:r>
            <a:r>
              <a:rPr lang="en-US" smtClean="0"/>
              <a:t> health is </a:t>
            </a:r>
            <a:r>
              <a:rPr lang="en-US" i="1" smtClean="0"/>
              <a:t>your</a:t>
            </a:r>
            <a:r>
              <a:rPr lang="en-US" smtClean="0"/>
              <a:t> responsibility.</a:t>
            </a:r>
          </a:p>
        </p:txBody>
      </p:sp>
      <p:pic>
        <p:nvPicPr>
          <p:cNvPr id="44035" name="Picture 6" descr="Fotosearch_prt050"/>
          <p:cNvPicPr>
            <a:picLocks noChangeAspect="1" noChangeArrowheads="1"/>
          </p:cNvPicPr>
          <p:nvPr/>
        </p:nvPicPr>
        <p:blipFill>
          <a:blip r:embed="rId2" cstate="print"/>
          <a:srcRect/>
          <a:stretch>
            <a:fillRect/>
          </a:stretch>
        </p:blipFill>
        <p:spPr bwMode="auto">
          <a:xfrm>
            <a:off x="4518025" y="1752600"/>
            <a:ext cx="3216275" cy="2405063"/>
          </a:xfrm>
          <a:prstGeom prst="rect">
            <a:avLst/>
          </a:prstGeom>
          <a:noFill/>
          <a:ln w="9525">
            <a:noFill/>
            <a:miter lim="800000"/>
            <a:headEnd/>
            <a:tailEnd/>
          </a:ln>
        </p:spPr>
      </p:pic>
      <p:sp>
        <p:nvSpPr>
          <p:cNvPr id="44036" name="Rectangle 2"/>
          <p:cNvSpPr>
            <a:spLocks noGrp="1" noChangeArrowheads="1"/>
          </p:cNvSpPr>
          <p:nvPr>
            <p:ph type="title"/>
          </p:nvPr>
        </p:nvSpPr>
        <p:spPr/>
        <p:txBody>
          <a:bodyPr/>
          <a:lstStyle/>
          <a:p>
            <a:pPr eaLnBrk="1" hangingPunct="1"/>
            <a:r>
              <a:rPr lang="en-US" sz="2800" smtClean="0"/>
              <a:t>How Can I Reduce My Risk of Getting HIV?</a:t>
            </a:r>
            <a:br>
              <a:rPr lang="en-US" sz="2800" smtClean="0"/>
            </a:br>
            <a:r>
              <a:rPr lang="en-US" sz="2800" i="1" smtClean="0">
                <a:solidFill>
                  <a:srgbClr val="800000"/>
                </a:solidFill>
              </a:rPr>
              <a:t>Use condoms correctly and every time</a:t>
            </a:r>
            <a:endParaRPr lang="en-US" sz="2800" smtClean="0">
              <a:solidFill>
                <a:srgbClr val="800000"/>
              </a:solidFill>
            </a:endParaRPr>
          </a:p>
        </p:txBody>
      </p:sp>
    </p:spTree>
  </p:cSld>
  <p:clrMapOvr>
    <a:masterClrMapping/>
  </p:clrMapOvr>
  <p:transition spd="med">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type="body" idx="1"/>
          </p:nvPr>
        </p:nvSpPr>
        <p:spPr>
          <a:xfrm>
            <a:off x="238125" y="1824038"/>
            <a:ext cx="8323263" cy="4525962"/>
          </a:xfrm>
        </p:spPr>
        <p:txBody>
          <a:bodyPr/>
          <a:lstStyle/>
          <a:p>
            <a:pPr eaLnBrk="1" hangingPunct="1"/>
            <a:r>
              <a:rPr lang="en-US" sz="2400" i="1" u="sng" smtClean="0"/>
              <a:t>Always</a:t>
            </a:r>
            <a:r>
              <a:rPr lang="en-US" sz="2400" smtClean="0"/>
              <a:t>:</a:t>
            </a:r>
          </a:p>
          <a:p>
            <a:pPr lvl="1" eaLnBrk="1" hangingPunct="1"/>
            <a:r>
              <a:rPr lang="en-US" sz="2400" smtClean="0"/>
              <a:t>Use a new condom for each act of </a:t>
            </a:r>
            <a:br>
              <a:rPr lang="en-US" sz="2400" smtClean="0"/>
            </a:br>
            <a:r>
              <a:rPr lang="en-US" sz="2400" smtClean="0"/>
              <a:t>vaginal, anal, or oral intercourse</a:t>
            </a:r>
          </a:p>
          <a:p>
            <a:pPr lvl="1" eaLnBrk="1" hangingPunct="1"/>
            <a:r>
              <a:rPr lang="en-US" sz="2400" smtClean="0"/>
              <a:t>Put the condom on </a:t>
            </a:r>
            <a:r>
              <a:rPr lang="en-US" sz="2400" i="1" smtClean="0"/>
              <a:t>before</a:t>
            </a:r>
            <a:r>
              <a:rPr lang="en-US" sz="2400" smtClean="0"/>
              <a:t> penetration</a:t>
            </a:r>
          </a:p>
          <a:p>
            <a:pPr lvl="1" eaLnBrk="1" hangingPunct="1"/>
            <a:r>
              <a:rPr lang="en-US" sz="2400" smtClean="0"/>
              <a:t>Unroll the condom by pinching the tip of the condom to create space at the tip</a:t>
            </a:r>
          </a:p>
          <a:p>
            <a:pPr lvl="1" eaLnBrk="1" hangingPunct="1"/>
            <a:r>
              <a:rPr lang="en-US" sz="2400" smtClean="0"/>
              <a:t>Do NOT use oil-based lubes like Vaseline or baby oil with latex condoms</a:t>
            </a:r>
          </a:p>
          <a:p>
            <a:pPr lvl="1" eaLnBrk="1" hangingPunct="1"/>
            <a:r>
              <a:rPr lang="en-US" sz="2400" smtClean="0"/>
              <a:t>After ejaculation, hold the condom firmly at the base of the penis and withdraw while erect</a:t>
            </a:r>
          </a:p>
        </p:txBody>
      </p:sp>
      <p:pic>
        <p:nvPicPr>
          <p:cNvPr id="45059" name="Picture 7" descr="Fotosearch_bn274063"/>
          <p:cNvPicPr>
            <a:picLocks noChangeAspect="1" noChangeArrowheads="1"/>
          </p:cNvPicPr>
          <p:nvPr/>
        </p:nvPicPr>
        <p:blipFill>
          <a:blip r:embed="rId2" cstate="print"/>
          <a:srcRect/>
          <a:stretch>
            <a:fillRect/>
          </a:stretch>
        </p:blipFill>
        <p:spPr bwMode="auto">
          <a:xfrm>
            <a:off x="7224713" y="1816100"/>
            <a:ext cx="1076325" cy="1616075"/>
          </a:xfrm>
          <a:prstGeom prst="rect">
            <a:avLst/>
          </a:prstGeom>
          <a:noFill/>
          <a:ln w="9525">
            <a:noFill/>
            <a:miter lim="800000"/>
            <a:headEnd/>
            <a:tailEnd/>
          </a:ln>
        </p:spPr>
      </p:pic>
      <p:sp>
        <p:nvSpPr>
          <p:cNvPr id="45060" name="Rectangle 2"/>
          <p:cNvSpPr>
            <a:spLocks noGrp="1" noChangeArrowheads="1"/>
          </p:cNvSpPr>
          <p:nvPr>
            <p:ph type="title"/>
          </p:nvPr>
        </p:nvSpPr>
        <p:spPr>
          <a:xfrm>
            <a:off x="442913" y="506413"/>
            <a:ext cx="8229600" cy="1143000"/>
          </a:xfrm>
        </p:spPr>
        <p:txBody>
          <a:bodyPr/>
          <a:lstStyle/>
          <a:p>
            <a:pPr eaLnBrk="1" hangingPunct="1"/>
            <a:r>
              <a:rPr lang="en-US" sz="2800" smtClean="0"/>
              <a:t>How Can I Reduce My Risk of Getting HIV?</a:t>
            </a:r>
            <a:br>
              <a:rPr lang="en-US" sz="2800" smtClean="0"/>
            </a:br>
            <a:r>
              <a:rPr lang="en-US" sz="2800" i="1" smtClean="0">
                <a:solidFill>
                  <a:srgbClr val="800000"/>
                </a:solidFill>
              </a:rPr>
              <a:t>Use condoms correctly and every time</a:t>
            </a:r>
            <a:endParaRPr lang="en-US" sz="2800" smtClean="0">
              <a:solidFill>
                <a:srgbClr val="800000"/>
              </a:solidFill>
            </a:endParaRPr>
          </a:p>
        </p:txBody>
      </p:sp>
    </p:spTree>
  </p:cSld>
  <p:clrMapOvr>
    <a:masterClrMapping/>
  </p:clrMapOvr>
  <p:transition spd="med">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4"/>
          <p:cNvSpPr>
            <a:spLocks noGrp="1" noChangeArrowheads="1"/>
          </p:cNvSpPr>
          <p:nvPr>
            <p:ph type="body" idx="1"/>
          </p:nvPr>
        </p:nvSpPr>
        <p:spPr>
          <a:xfrm>
            <a:off x="261938" y="1397000"/>
            <a:ext cx="8693150" cy="4525963"/>
          </a:xfrm>
        </p:spPr>
        <p:txBody>
          <a:bodyPr/>
          <a:lstStyle/>
          <a:p>
            <a:pPr eaLnBrk="1" hangingPunct="1"/>
            <a:r>
              <a:rPr lang="en-US" sz="2800" smtClean="0"/>
              <a:t>In </a:t>
            </a:r>
            <a:r>
              <a:rPr lang="en-US" sz="2800" u="sng" smtClean="0"/>
              <a:t>addition</a:t>
            </a:r>
            <a:r>
              <a:rPr lang="en-US" sz="2800" smtClean="0"/>
              <a:t> to using a condom, </a:t>
            </a:r>
            <a:r>
              <a:rPr lang="en-US" sz="2800" u="sng" smtClean="0"/>
              <a:t>reduce</a:t>
            </a:r>
            <a:r>
              <a:rPr lang="en-US" sz="2800" smtClean="0"/>
              <a:t> risk by:</a:t>
            </a:r>
          </a:p>
          <a:p>
            <a:pPr lvl="1" eaLnBrk="1" hangingPunct="1"/>
            <a:r>
              <a:rPr lang="en-US" sz="2800" smtClean="0"/>
              <a:t>Have sex with fewer people</a:t>
            </a:r>
          </a:p>
          <a:p>
            <a:pPr lvl="1" eaLnBrk="1" hangingPunct="1"/>
            <a:r>
              <a:rPr lang="en-US" sz="2800" smtClean="0"/>
              <a:t>Avoiding high-risk partners</a:t>
            </a:r>
          </a:p>
          <a:p>
            <a:pPr lvl="2" eaLnBrk="1" hangingPunct="1"/>
            <a:r>
              <a:rPr lang="en-US" smtClean="0"/>
              <a:t>people who accept </a:t>
            </a:r>
            <a:br>
              <a:rPr lang="en-US" smtClean="0"/>
            </a:br>
            <a:r>
              <a:rPr lang="en-US" smtClean="0"/>
              <a:t>money for sex</a:t>
            </a:r>
          </a:p>
          <a:p>
            <a:pPr lvl="2" eaLnBrk="1" hangingPunct="1"/>
            <a:r>
              <a:rPr lang="en-US" smtClean="0"/>
              <a:t>People who may have </a:t>
            </a:r>
            <a:br>
              <a:rPr lang="en-US" smtClean="0"/>
            </a:br>
            <a:r>
              <a:rPr lang="en-US" smtClean="0"/>
              <a:t>had multiple partners</a:t>
            </a:r>
          </a:p>
          <a:p>
            <a:pPr lvl="1" eaLnBrk="1" hangingPunct="1"/>
            <a:r>
              <a:rPr lang="en-US" sz="2800" smtClean="0"/>
              <a:t>Avoid highest risk sex acts</a:t>
            </a:r>
          </a:p>
          <a:p>
            <a:pPr lvl="2" eaLnBrk="1" hangingPunct="1"/>
            <a:r>
              <a:rPr lang="en-US" smtClean="0"/>
              <a:t>Riskiest is unprotected receptive anal sex</a:t>
            </a:r>
          </a:p>
        </p:txBody>
      </p:sp>
      <p:pic>
        <p:nvPicPr>
          <p:cNvPr id="46083" name="Picture 2" descr="Slide51"/>
          <p:cNvPicPr>
            <a:picLocks noChangeAspect="1" noChangeArrowheads="1"/>
          </p:cNvPicPr>
          <p:nvPr/>
        </p:nvPicPr>
        <p:blipFill>
          <a:blip r:embed="rId2" cstate="print"/>
          <a:srcRect/>
          <a:stretch>
            <a:fillRect/>
          </a:stretch>
        </p:blipFill>
        <p:spPr bwMode="auto">
          <a:xfrm>
            <a:off x="6061075" y="2497138"/>
            <a:ext cx="1949450" cy="2133600"/>
          </a:xfrm>
          <a:prstGeom prst="rect">
            <a:avLst/>
          </a:prstGeom>
          <a:noFill/>
          <a:ln w="9525">
            <a:solidFill>
              <a:schemeClr val="tx1"/>
            </a:solidFill>
            <a:miter lim="800000"/>
            <a:headEnd/>
            <a:tailEnd/>
          </a:ln>
        </p:spPr>
      </p:pic>
      <p:sp>
        <p:nvSpPr>
          <p:cNvPr id="46084" name="Rectangle 2"/>
          <p:cNvSpPr>
            <a:spLocks noGrp="1" noChangeArrowheads="1"/>
          </p:cNvSpPr>
          <p:nvPr>
            <p:ph type="title"/>
          </p:nvPr>
        </p:nvSpPr>
        <p:spPr>
          <a:xfrm>
            <a:off x="457200" y="434975"/>
            <a:ext cx="8229600" cy="982663"/>
          </a:xfrm>
        </p:spPr>
        <p:txBody>
          <a:bodyPr/>
          <a:lstStyle/>
          <a:p>
            <a:pPr eaLnBrk="1" hangingPunct="1"/>
            <a:r>
              <a:rPr lang="en-US" sz="2800" smtClean="0"/>
              <a:t>How Can I Reduce My Risk of Getting HIV?</a:t>
            </a:r>
            <a:endParaRPr lang="en-US" sz="2800" smtClean="0">
              <a:solidFill>
                <a:srgbClr val="800000"/>
              </a:solidFill>
            </a:endParaRPr>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2" descr="empty-black-box"/>
          <p:cNvPicPr>
            <a:picLocks noChangeAspect="1" noChangeArrowheads="1"/>
          </p:cNvPicPr>
          <p:nvPr/>
        </p:nvPicPr>
        <p:blipFill>
          <a:blip r:embed="rId2" cstate="print"/>
          <a:srcRect/>
          <a:stretch>
            <a:fillRect/>
          </a:stretch>
        </p:blipFill>
        <p:spPr bwMode="auto">
          <a:xfrm>
            <a:off x="1166813" y="2071688"/>
            <a:ext cx="381000" cy="376237"/>
          </a:xfrm>
          <a:prstGeom prst="rect">
            <a:avLst/>
          </a:prstGeom>
          <a:noFill/>
          <a:ln w="9525">
            <a:noFill/>
            <a:miter lim="800000"/>
            <a:headEnd/>
            <a:tailEnd/>
          </a:ln>
        </p:spPr>
      </p:pic>
      <p:pic>
        <p:nvPicPr>
          <p:cNvPr id="10243" name="Picture 13" descr="empty-black-box"/>
          <p:cNvPicPr>
            <a:picLocks noChangeAspect="1" noChangeArrowheads="1"/>
          </p:cNvPicPr>
          <p:nvPr/>
        </p:nvPicPr>
        <p:blipFill>
          <a:blip r:embed="rId2" cstate="print"/>
          <a:srcRect/>
          <a:stretch>
            <a:fillRect/>
          </a:stretch>
        </p:blipFill>
        <p:spPr bwMode="auto">
          <a:xfrm>
            <a:off x="1166813" y="3148013"/>
            <a:ext cx="381000" cy="376237"/>
          </a:xfrm>
          <a:prstGeom prst="rect">
            <a:avLst/>
          </a:prstGeom>
          <a:noFill/>
          <a:ln w="9525">
            <a:noFill/>
            <a:miter lim="800000"/>
            <a:headEnd/>
            <a:tailEnd/>
          </a:ln>
        </p:spPr>
      </p:pic>
      <p:pic>
        <p:nvPicPr>
          <p:cNvPr id="10244" name="Picture 14" descr="empty-black-box"/>
          <p:cNvPicPr>
            <a:picLocks noChangeAspect="1" noChangeArrowheads="1"/>
          </p:cNvPicPr>
          <p:nvPr/>
        </p:nvPicPr>
        <p:blipFill>
          <a:blip r:embed="rId2" cstate="print"/>
          <a:srcRect/>
          <a:stretch>
            <a:fillRect/>
          </a:stretch>
        </p:blipFill>
        <p:spPr bwMode="auto">
          <a:xfrm>
            <a:off x="1166813" y="4233863"/>
            <a:ext cx="381000" cy="376237"/>
          </a:xfrm>
          <a:prstGeom prst="rect">
            <a:avLst/>
          </a:prstGeom>
          <a:noFill/>
          <a:ln w="9525">
            <a:noFill/>
            <a:miter lim="800000"/>
            <a:headEnd/>
            <a:tailEnd/>
          </a:ln>
        </p:spPr>
      </p:pic>
      <p:pic>
        <p:nvPicPr>
          <p:cNvPr id="10245" name="Picture 15" descr="empty-black-box"/>
          <p:cNvPicPr>
            <a:picLocks noChangeAspect="1" noChangeArrowheads="1"/>
          </p:cNvPicPr>
          <p:nvPr/>
        </p:nvPicPr>
        <p:blipFill>
          <a:blip r:embed="rId2" cstate="print"/>
          <a:srcRect/>
          <a:stretch>
            <a:fillRect/>
          </a:stretch>
        </p:blipFill>
        <p:spPr bwMode="auto">
          <a:xfrm>
            <a:off x="1166813" y="5310188"/>
            <a:ext cx="381000" cy="376237"/>
          </a:xfrm>
          <a:prstGeom prst="rect">
            <a:avLst/>
          </a:prstGeom>
          <a:noFill/>
          <a:ln w="9525">
            <a:noFill/>
            <a:miter lim="800000"/>
            <a:headEnd/>
            <a:tailEnd/>
          </a:ln>
        </p:spPr>
      </p:pic>
      <p:sp>
        <p:nvSpPr>
          <p:cNvPr id="10246" name="Rectangle 10"/>
          <p:cNvSpPr>
            <a:spLocks noGrp="1" noChangeArrowheads="1"/>
          </p:cNvSpPr>
          <p:nvPr>
            <p:ph type="title"/>
          </p:nvPr>
        </p:nvSpPr>
        <p:spPr>
          <a:xfrm>
            <a:off x="442913" y="520700"/>
            <a:ext cx="8229600" cy="1143000"/>
          </a:xfrm>
        </p:spPr>
        <p:txBody>
          <a:bodyPr/>
          <a:lstStyle/>
          <a:p>
            <a:pPr eaLnBrk="1" hangingPunct="1"/>
            <a:r>
              <a:rPr lang="en-US" smtClean="0"/>
              <a:t>Overview</a:t>
            </a:r>
          </a:p>
        </p:txBody>
      </p:sp>
      <p:sp>
        <p:nvSpPr>
          <p:cNvPr id="10247" name="Rectangle 11"/>
          <p:cNvSpPr>
            <a:spLocks noGrp="1" noChangeArrowheads="1"/>
          </p:cNvSpPr>
          <p:nvPr>
            <p:ph type="body" idx="1"/>
          </p:nvPr>
        </p:nvSpPr>
        <p:spPr>
          <a:xfrm>
            <a:off x="1266825" y="1600200"/>
            <a:ext cx="6686550" cy="4525963"/>
          </a:xfrm>
        </p:spPr>
        <p:txBody>
          <a:bodyPr/>
          <a:lstStyle/>
          <a:p>
            <a:pPr eaLnBrk="1" hangingPunct="1"/>
            <a:r>
              <a:rPr lang="en-US" smtClean="0">
                <a:sym typeface="Wingdings" pitchFamily="2" charset="2"/>
              </a:rPr>
              <a:t>Who is at Risk of Getting HIV?</a:t>
            </a:r>
          </a:p>
          <a:p>
            <a:pPr eaLnBrk="1" hangingPunct="1"/>
            <a:r>
              <a:rPr lang="en-US" smtClean="0"/>
              <a:t>How Is HIV Transmitted?</a:t>
            </a:r>
          </a:p>
          <a:p>
            <a:pPr eaLnBrk="1" hangingPunct="1"/>
            <a:r>
              <a:rPr lang="en-US" smtClean="0"/>
              <a:t>How Will HIV Affect My Life?</a:t>
            </a:r>
          </a:p>
          <a:p>
            <a:pPr eaLnBrk="1" hangingPunct="1"/>
            <a:r>
              <a:rPr lang="en-US" smtClean="0"/>
              <a:t>How Can I Avoid Getting HIV?</a:t>
            </a:r>
          </a:p>
        </p:txBody>
      </p:sp>
    </p:spTree>
  </p:cSld>
  <p:clrMapOvr>
    <a:masterClrMapping/>
  </p:clrMapOvr>
  <p:transition spd="med">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type="body" idx="1"/>
          </p:nvPr>
        </p:nvSpPr>
        <p:spPr/>
        <p:txBody>
          <a:bodyPr/>
          <a:lstStyle/>
          <a:p>
            <a:pPr eaLnBrk="1" hangingPunct="1"/>
            <a:r>
              <a:rPr lang="en-US" smtClean="0"/>
              <a:t>Alcohol clouds your judgment, making you susceptible to </a:t>
            </a:r>
            <a:br>
              <a:rPr lang="en-US" smtClean="0"/>
            </a:br>
            <a:r>
              <a:rPr lang="en-US" smtClean="0"/>
              <a:t>bad decisions. </a:t>
            </a:r>
          </a:p>
          <a:p>
            <a:pPr eaLnBrk="1" hangingPunct="1"/>
            <a:endParaRPr lang="en-US" smtClean="0"/>
          </a:p>
          <a:p>
            <a:pPr eaLnBrk="1" hangingPunct="1"/>
            <a:r>
              <a:rPr lang="en-US" smtClean="0"/>
              <a:t>Avoid or limit your </a:t>
            </a:r>
            <a:br>
              <a:rPr lang="en-US" smtClean="0"/>
            </a:br>
            <a:r>
              <a:rPr lang="en-US" smtClean="0"/>
              <a:t>drinking to keep a</a:t>
            </a:r>
            <a:br>
              <a:rPr lang="en-US" smtClean="0"/>
            </a:br>
            <a:r>
              <a:rPr lang="en-US" smtClean="0"/>
              <a:t>clear head so you </a:t>
            </a:r>
            <a:br>
              <a:rPr lang="en-US" smtClean="0"/>
            </a:br>
            <a:r>
              <a:rPr lang="en-US" smtClean="0"/>
              <a:t>can stick to your </a:t>
            </a:r>
            <a:br>
              <a:rPr lang="en-US" smtClean="0"/>
            </a:br>
            <a:r>
              <a:rPr lang="en-US" smtClean="0"/>
              <a:t>HIV-prevention plan.</a:t>
            </a:r>
          </a:p>
        </p:txBody>
      </p:sp>
      <p:pic>
        <p:nvPicPr>
          <p:cNvPr id="47107" name="Picture 5" descr="Slide52a"/>
          <p:cNvPicPr>
            <a:picLocks noChangeAspect="1" noChangeArrowheads="1"/>
          </p:cNvPicPr>
          <p:nvPr/>
        </p:nvPicPr>
        <p:blipFill>
          <a:blip r:embed="rId2" cstate="print"/>
          <a:srcRect/>
          <a:stretch>
            <a:fillRect/>
          </a:stretch>
        </p:blipFill>
        <p:spPr bwMode="auto">
          <a:xfrm>
            <a:off x="4781550" y="2381250"/>
            <a:ext cx="3700463" cy="3736975"/>
          </a:xfrm>
          <a:prstGeom prst="rect">
            <a:avLst/>
          </a:prstGeom>
          <a:noFill/>
          <a:ln w="9525">
            <a:solidFill>
              <a:schemeClr val="tx1"/>
            </a:solidFill>
            <a:miter lim="800000"/>
            <a:headEnd/>
            <a:tailEnd/>
          </a:ln>
        </p:spPr>
      </p:pic>
      <p:sp>
        <p:nvSpPr>
          <p:cNvPr id="47108" name="Rectangle 2"/>
          <p:cNvSpPr>
            <a:spLocks noGrp="1" noChangeArrowheads="1"/>
          </p:cNvSpPr>
          <p:nvPr>
            <p:ph type="title"/>
          </p:nvPr>
        </p:nvSpPr>
        <p:spPr>
          <a:xfrm>
            <a:off x="457200" y="479425"/>
            <a:ext cx="8440738" cy="938213"/>
          </a:xfrm>
        </p:spPr>
        <p:txBody>
          <a:bodyPr/>
          <a:lstStyle/>
          <a:p>
            <a:pPr eaLnBrk="1" hangingPunct="1"/>
            <a:r>
              <a:rPr lang="en-US" sz="2800" smtClean="0"/>
              <a:t>How Can I Reduce My Risk of Getting HIV?</a:t>
            </a:r>
            <a:endParaRPr lang="en-US" sz="2800" smtClean="0">
              <a:solidFill>
                <a:srgbClr val="800000"/>
              </a:solidFill>
            </a:endParaRPr>
          </a:p>
        </p:txBody>
      </p:sp>
    </p:spTree>
  </p:cSld>
  <p:clrMapOvr>
    <a:masterClrMapping/>
  </p:clrMapOvr>
  <p:transition spd="med">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325438" y="347663"/>
            <a:ext cx="8564562" cy="823912"/>
          </a:xfrm>
        </p:spPr>
        <p:txBody>
          <a:bodyPr/>
          <a:lstStyle/>
          <a:p>
            <a:pPr eaLnBrk="1" hangingPunct="1"/>
            <a:r>
              <a:rPr lang="en-US" sz="3600" smtClean="0">
                <a:solidFill>
                  <a:srgbClr val="800000"/>
                </a:solidFill>
              </a:rPr>
              <a:t>Summary of Risk Reduction Options</a:t>
            </a:r>
          </a:p>
        </p:txBody>
      </p:sp>
      <p:sp>
        <p:nvSpPr>
          <p:cNvPr id="48131" name="Rectangle 3"/>
          <p:cNvSpPr>
            <a:spLocks noGrp="1" noChangeArrowheads="1"/>
          </p:cNvSpPr>
          <p:nvPr>
            <p:ph type="body" idx="1"/>
          </p:nvPr>
        </p:nvSpPr>
        <p:spPr>
          <a:xfrm>
            <a:off x="598488" y="1103313"/>
            <a:ext cx="7980362" cy="5140325"/>
          </a:xfrm>
        </p:spPr>
        <p:txBody>
          <a:bodyPr/>
          <a:lstStyle/>
          <a:p>
            <a:pPr eaLnBrk="1" hangingPunct="1"/>
            <a:r>
              <a:rPr lang="en-US" sz="2400" dirty="0" smtClean="0"/>
              <a:t>You can </a:t>
            </a:r>
            <a:r>
              <a:rPr lang="en-US" sz="2400" u="sng" dirty="0" smtClean="0"/>
              <a:t>eliminate</a:t>
            </a:r>
            <a:r>
              <a:rPr lang="en-US" sz="2400" dirty="0" smtClean="0"/>
              <a:t> HIV risk:</a:t>
            </a:r>
          </a:p>
          <a:p>
            <a:pPr lvl="1" eaLnBrk="1" hangingPunct="1"/>
            <a:r>
              <a:rPr lang="en-US" sz="2400" dirty="0" smtClean="0"/>
              <a:t>Delay sex until another time in your life</a:t>
            </a:r>
          </a:p>
          <a:p>
            <a:pPr lvl="1" eaLnBrk="1" hangingPunct="1"/>
            <a:r>
              <a:rPr lang="en-US" sz="2400" dirty="0" smtClean="0"/>
              <a:t>Have outer-course rather than intercourse</a:t>
            </a:r>
          </a:p>
          <a:p>
            <a:pPr lvl="1" eaLnBrk="1" hangingPunct="1"/>
            <a:r>
              <a:rPr lang="en-US" sz="2400" dirty="0" smtClean="0"/>
              <a:t>Practice monogamy with an uninfected partner / be faithful</a:t>
            </a:r>
          </a:p>
          <a:p>
            <a:pPr eaLnBrk="1" hangingPunct="1"/>
            <a:r>
              <a:rPr lang="en-US" sz="2400" dirty="0" smtClean="0"/>
              <a:t>You can </a:t>
            </a:r>
            <a:r>
              <a:rPr lang="en-US" sz="2400" u="sng" dirty="0" smtClean="0"/>
              <a:t>reduce</a:t>
            </a:r>
            <a:r>
              <a:rPr lang="en-US" sz="2400" dirty="0" smtClean="0"/>
              <a:t> HIV risk:</a:t>
            </a:r>
          </a:p>
          <a:p>
            <a:pPr lvl="1" eaLnBrk="1" hangingPunct="1"/>
            <a:r>
              <a:rPr lang="en-US" sz="2400" dirty="0" smtClean="0"/>
              <a:t>Use and use condom every time</a:t>
            </a:r>
          </a:p>
          <a:p>
            <a:pPr lvl="1" eaLnBrk="1" hangingPunct="1"/>
            <a:r>
              <a:rPr lang="en-US" sz="2400" dirty="0" smtClean="0"/>
              <a:t>Have sex with fewer people</a:t>
            </a:r>
          </a:p>
          <a:p>
            <a:pPr lvl="1" eaLnBrk="1" hangingPunct="1"/>
            <a:r>
              <a:rPr lang="en-US" sz="2400" dirty="0" smtClean="0"/>
              <a:t>Don’t trade money for sex</a:t>
            </a:r>
          </a:p>
          <a:p>
            <a:pPr lvl="1" eaLnBrk="1" hangingPunct="1"/>
            <a:r>
              <a:rPr lang="en-US" sz="2400" dirty="0" smtClean="0"/>
              <a:t>Avoid sex with people who may have had many other sex partners</a:t>
            </a:r>
          </a:p>
          <a:p>
            <a:pPr lvl="1" eaLnBrk="1" hangingPunct="1"/>
            <a:r>
              <a:rPr lang="en-US" sz="2400" dirty="0" smtClean="0"/>
              <a:t>Avoid high risk sex acts</a:t>
            </a:r>
          </a:p>
          <a:p>
            <a:pPr eaLnBrk="1" hangingPunct="1"/>
            <a:r>
              <a:rPr lang="en-US" sz="2400" dirty="0" smtClean="0"/>
              <a:t>Stay sober and in control</a:t>
            </a:r>
          </a:p>
        </p:txBody>
      </p:sp>
    </p:spTree>
  </p:cSld>
  <p:clrMapOvr>
    <a:masterClrMapping/>
  </p:clrMapOvr>
  <p:transition spd="med">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type="body" idx="1"/>
          </p:nvPr>
        </p:nvSpPr>
        <p:spPr>
          <a:xfrm>
            <a:off x="442913" y="1295400"/>
            <a:ext cx="8229600" cy="4525963"/>
          </a:xfrm>
        </p:spPr>
        <p:txBody>
          <a:bodyPr/>
          <a:lstStyle/>
          <a:p>
            <a:pPr eaLnBrk="1" hangingPunct="1"/>
            <a:r>
              <a:rPr lang="en-US" smtClean="0"/>
              <a:t>Remember:</a:t>
            </a:r>
          </a:p>
          <a:p>
            <a:pPr lvl="1" eaLnBrk="1" hangingPunct="1"/>
            <a:r>
              <a:rPr lang="en-US" smtClean="0"/>
              <a:t>Anyone can get HIV, especially those who are sexually active</a:t>
            </a:r>
          </a:p>
          <a:p>
            <a:pPr lvl="1" eaLnBrk="1" hangingPunct="1"/>
            <a:r>
              <a:rPr lang="en-US" smtClean="0"/>
              <a:t>If you get HIV, your personal life and career change forever</a:t>
            </a:r>
          </a:p>
          <a:p>
            <a:pPr lvl="1" eaLnBrk="1" hangingPunct="1"/>
            <a:r>
              <a:rPr lang="en-US" smtClean="0"/>
              <a:t>HIV is preventable</a:t>
            </a:r>
          </a:p>
          <a:p>
            <a:pPr lvl="1" eaLnBrk="1" hangingPunct="1"/>
            <a:r>
              <a:rPr lang="en-US" smtClean="0"/>
              <a:t>Your choices determine your risk of getting HIV</a:t>
            </a:r>
          </a:p>
        </p:txBody>
      </p:sp>
    </p:spTree>
  </p:cSld>
  <p:clrMapOvr>
    <a:masterClrMapping/>
  </p:clrMapOvr>
  <p:transition spd="med">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1"/>
          <p:cNvSpPr>
            <a:spLocks noGrp="1" noChangeArrowheads="1"/>
          </p:cNvSpPr>
          <p:nvPr>
            <p:ph type="title"/>
          </p:nvPr>
        </p:nvSpPr>
        <p:spPr>
          <a:xfrm>
            <a:off x="2460625" y="681038"/>
            <a:ext cx="4484688" cy="866775"/>
          </a:xfrm>
        </p:spPr>
        <p:txBody>
          <a:bodyPr/>
          <a:lstStyle/>
          <a:p>
            <a:pPr eaLnBrk="1" hangingPunct="1"/>
            <a:r>
              <a:rPr lang="en-US" sz="4000" smtClean="0"/>
              <a:t>Summary</a:t>
            </a:r>
          </a:p>
        </p:txBody>
      </p:sp>
      <p:sp>
        <p:nvSpPr>
          <p:cNvPr id="50179" name="Rectangle 2"/>
          <p:cNvSpPr>
            <a:spLocks noGrp="1" noChangeArrowheads="1"/>
          </p:cNvSpPr>
          <p:nvPr>
            <p:ph type="body" sz="half" idx="1"/>
          </p:nvPr>
        </p:nvSpPr>
        <p:spPr>
          <a:xfrm>
            <a:off x="1676400" y="1614488"/>
            <a:ext cx="5827713" cy="4525962"/>
          </a:xfrm>
        </p:spPr>
        <p:txBody>
          <a:bodyPr/>
          <a:lstStyle/>
          <a:p>
            <a:pPr eaLnBrk="1" hangingPunct="1">
              <a:lnSpc>
                <a:spcPct val="150000"/>
              </a:lnSpc>
            </a:pPr>
            <a:r>
              <a:rPr lang="en-US" sz="2800" smtClean="0">
                <a:solidFill>
                  <a:schemeClr val="bg2"/>
                </a:solidFill>
                <a:sym typeface="Wingdings" pitchFamily="2" charset="2"/>
              </a:rPr>
              <a:t>Who is at Risk of Getting HIV?</a:t>
            </a:r>
          </a:p>
          <a:p>
            <a:pPr eaLnBrk="1" hangingPunct="1">
              <a:lnSpc>
                <a:spcPct val="150000"/>
              </a:lnSpc>
            </a:pPr>
            <a:r>
              <a:rPr lang="en-US" sz="2800" smtClean="0">
                <a:solidFill>
                  <a:schemeClr val="bg2"/>
                </a:solidFill>
              </a:rPr>
              <a:t>How Is HIV Transmitted?</a:t>
            </a:r>
          </a:p>
          <a:p>
            <a:pPr eaLnBrk="1" hangingPunct="1">
              <a:lnSpc>
                <a:spcPct val="150000"/>
              </a:lnSpc>
            </a:pPr>
            <a:r>
              <a:rPr lang="en-US" sz="2800" smtClean="0">
                <a:solidFill>
                  <a:schemeClr val="bg2"/>
                </a:solidFill>
              </a:rPr>
              <a:t>How Will HIV Affect My Life?</a:t>
            </a:r>
          </a:p>
          <a:p>
            <a:pPr eaLnBrk="1" hangingPunct="1">
              <a:lnSpc>
                <a:spcPct val="150000"/>
              </a:lnSpc>
            </a:pPr>
            <a:r>
              <a:rPr lang="en-US" sz="2800" smtClean="0">
                <a:solidFill>
                  <a:schemeClr val="bg2"/>
                </a:solidFill>
              </a:rPr>
              <a:t>How Can I Avoid Getting HIV?</a:t>
            </a:r>
          </a:p>
        </p:txBody>
      </p:sp>
      <p:pic>
        <p:nvPicPr>
          <p:cNvPr id="50180" name="Picture 3" descr="graycheckedbox"/>
          <p:cNvPicPr>
            <a:picLocks noChangeAspect="1" noChangeArrowheads="1"/>
          </p:cNvPicPr>
          <p:nvPr/>
        </p:nvPicPr>
        <p:blipFill>
          <a:blip r:embed="rId2" cstate="print"/>
          <a:srcRect/>
          <a:stretch>
            <a:fillRect/>
          </a:stretch>
        </p:blipFill>
        <p:spPr bwMode="auto">
          <a:xfrm>
            <a:off x="1374775" y="1735138"/>
            <a:ext cx="458788" cy="477837"/>
          </a:xfrm>
          <a:prstGeom prst="rect">
            <a:avLst/>
          </a:prstGeom>
          <a:noFill/>
          <a:ln w="9525">
            <a:noFill/>
            <a:miter lim="800000"/>
            <a:headEnd/>
            <a:tailEnd/>
          </a:ln>
        </p:spPr>
      </p:pic>
      <p:pic>
        <p:nvPicPr>
          <p:cNvPr id="50181" name="Picture 4" descr="graycheckedbox"/>
          <p:cNvPicPr>
            <a:picLocks noChangeAspect="1" noChangeArrowheads="1"/>
          </p:cNvPicPr>
          <p:nvPr/>
        </p:nvPicPr>
        <p:blipFill>
          <a:blip r:embed="rId2" cstate="print"/>
          <a:srcRect/>
          <a:stretch>
            <a:fillRect/>
          </a:stretch>
        </p:blipFill>
        <p:spPr bwMode="auto">
          <a:xfrm>
            <a:off x="1379538" y="2443163"/>
            <a:ext cx="458787" cy="477837"/>
          </a:xfrm>
          <a:prstGeom prst="rect">
            <a:avLst/>
          </a:prstGeom>
          <a:noFill/>
          <a:ln w="9525">
            <a:noFill/>
            <a:miter lim="800000"/>
            <a:headEnd/>
            <a:tailEnd/>
          </a:ln>
        </p:spPr>
      </p:pic>
      <p:pic>
        <p:nvPicPr>
          <p:cNvPr id="50182" name="Picture 5" descr="graycheckedbox"/>
          <p:cNvPicPr>
            <a:picLocks noChangeAspect="1" noChangeArrowheads="1"/>
          </p:cNvPicPr>
          <p:nvPr/>
        </p:nvPicPr>
        <p:blipFill>
          <a:blip r:embed="rId2" cstate="print"/>
          <a:srcRect/>
          <a:stretch>
            <a:fillRect/>
          </a:stretch>
        </p:blipFill>
        <p:spPr bwMode="auto">
          <a:xfrm>
            <a:off x="1379538" y="3187700"/>
            <a:ext cx="458787" cy="477838"/>
          </a:xfrm>
          <a:prstGeom prst="rect">
            <a:avLst/>
          </a:prstGeom>
          <a:noFill/>
          <a:ln w="9525">
            <a:noFill/>
            <a:miter lim="800000"/>
            <a:headEnd/>
            <a:tailEnd/>
          </a:ln>
        </p:spPr>
      </p:pic>
      <p:pic>
        <p:nvPicPr>
          <p:cNvPr id="50183" name="Picture 6" descr="graycheckedbox"/>
          <p:cNvPicPr>
            <a:picLocks noChangeAspect="1" noChangeArrowheads="1"/>
          </p:cNvPicPr>
          <p:nvPr/>
        </p:nvPicPr>
        <p:blipFill>
          <a:blip r:embed="rId2" cstate="print"/>
          <a:srcRect/>
          <a:stretch>
            <a:fillRect/>
          </a:stretch>
        </p:blipFill>
        <p:spPr bwMode="auto">
          <a:xfrm>
            <a:off x="1365250" y="3900488"/>
            <a:ext cx="458788" cy="477837"/>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4"/>
          <p:cNvSpPr>
            <a:spLocks noChangeArrowheads="1"/>
          </p:cNvSpPr>
          <p:nvPr/>
        </p:nvSpPr>
        <p:spPr bwMode="auto">
          <a:xfrm>
            <a:off x="603250" y="2078038"/>
            <a:ext cx="8229600" cy="3200400"/>
          </a:xfrm>
          <a:prstGeom prst="rect">
            <a:avLst/>
          </a:prstGeom>
          <a:noFill/>
          <a:ln w="9525">
            <a:noFill/>
            <a:miter lim="800000"/>
            <a:headEnd/>
            <a:tailEnd/>
          </a:ln>
        </p:spPr>
        <p:txBody>
          <a:bodyPr/>
          <a:lstStyle/>
          <a:p>
            <a:pPr algn="ctr">
              <a:lnSpc>
                <a:spcPct val="80000"/>
              </a:lnSpc>
              <a:spcBef>
                <a:spcPct val="20000"/>
              </a:spcBef>
              <a:buClr>
                <a:schemeClr val="tx1"/>
              </a:buClr>
            </a:pPr>
            <a:r>
              <a:rPr lang="en-US" sz="2000" b="0"/>
              <a:t>Comments or questions may be sent to:</a:t>
            </a:r>
          </a:p>
          <a:p>
            <a:pPr algn="ctr">
              <a:lnSpc>
                <a:spcPct val="80000"/>
              </a:lnSpc>
              <a:spcBef>
                <a:spcPct val="20000"/>
              </a:spcBef>
              <a:buClr>
                <a:schemeClr val="tx1"/>
              </a:buClr>
            </a:pPr>
            <a:endParaRPr lang="en-US" sz="2000" b="0"/>
          </a:p>
          <a:p>
            <a:pPr algn="ctr">
              <a:lnSpc>
                <a:spcPct val="80000"/>
              </a:lnSpc>
              <a:spcBef>
                <a:spcPct val="20000"/>
              </a:spcBef>
              <a:buClr>
                <a:schemeClr val="tx1"/>
              </a:buClr>
            </a:pPr>
            <a:r>
              <a:rPr lang="en-US" sz="2000" b="0"/>
              <a:t>Navy and Marine Corps Public Health Center</a:t>
            </a:r>
          </a:p>
          <a:p>
            <a:pPr algn="ctr">
              <a:lnSpc>
                <a:spcPct val="80000"/>
              </a:lnSpc>
              <a:spcBef>
                <a:spcPct val="20000"/>
              </a:spcBef>
              <a:buClr>
                <a:schemeClr val="tx1"/>
              </a:buClr>
            </a:pPr>
            <a:r>
              <a:rPr lang="en-US" sz="2000" b="0"/>
              <a:t>Sexual Health and Responsibility Program (SHARP)</a:t>
            </a:r>
          </a:p>
          <a:p>
            <a:pPr algn="ctr">
              <a:lnSpc>
                <a:spcPct val="80000"/>
              </a:lnSpc>
              <a:spcBef>
                <a:spcPct val="20000"/>
              </a:spcBef>
              <a:buClr>
                <a:schemeClr val="tx1"/>
              </a:buClr>
            </a:pPr>
            <a:r>
              <a:rPr lang="en-US" sz="2000" b="0"/>
              <a:t>620 John Paul Jones Circle, Suite 1100</a:t>
            </a:r>
          </a:p>
          <a:p>
            <a:pPr algn="ctr">
              <a:lnSpc>
                <a:spcPct val="80000"/>
              </a:lnSpc>
              <a:spcBef>
                <a:spcPct val="20000"/>
              </a:spcBef>
              <a:buClr>
                <a:schemeClr val="tx1"/>
              </a:buClr>
            </a:pPr>
            <a:r>
              <a:rPr lang="en-US" sz="2000" b="0"/>
              <a:t>Portsmouth VA 23708</a:t>
            </a:r>
          </a:p>
          <a:p>
            <a:pPr algn="ctr">
              <a:lnSpc>
                <a:spcPct val="80000"/>
              </a:lnSpc>
              <a:spcBef>
                <a:spcPct val="20000"/>
              </a:spcBef>
              <a:buClr>
                <a:schemeClr val="tx1"/>
              </a:buClr>
            </a:pPr>
            <a:r>
              <a:rPr lang="en-US" sz="2000" b="0"/>
              <a:t>(757) 953-0974; DSN 377</a:t>
            </a:r>
          </a:p>
          <a:p>
            <a:pPr algn="ctr">
              <a:lnSpc>
                <a:spcPct val="80000"/>
              </a:lnSpc>
              <a:spcBef>
                <a:spcPct val="20000"/>
              </a:spcBef>
              <a:buClr>
                <a:schemeClr val="tx1"/>
              </a:buClr>
            </a:pPr>
            <a:r>
              <a:rPr lang="en-US" sz="2000" b="0">
                <a:hlinkClick r:id="rId2"/>
              </a:rPr>
              <a:t>mailto:sharp@nehc.mar.med.navy.mil</a:t>
            </a:r>
            <a:r>
              <a:rPr lang="en-US" sz="2000" b="0"/>
              <a:t>   </a:t>
            </a:r>
          </a:p>
          <a:p>
            <a:pPr algn="ctr">
              <a:lnSpc>
                <a:spcPct val="80000"/>
              </a:lnSpc>
              <a:spcBef>
                <a:spcPct val="20000"/>
              </a:spcBef>
              <a:buClr>
                <a:schemeClr val="tx1"/>
              </a:buClr>
            </a:pPr>
            <a:endParaRPr lang="en-US" sz="2000" b="0"/>
          </a:p>
          <a:p>
            <a:pPr algn="ctr">
              <a:lnSpc>
                <a:spcPct val="80000"/>
              </a:lnSpc>
              <a:spcBef>
                <a:spcPct val="20000"/>
              </a:spcBef>
              <a:buClr>
                <a:schemeClr val="tx1"/>
              </a:buClr>
            </a:pPr>
            <a:r>
              <a:rPr lang="en-US" sz="2000" b="0"/>
              <a:t>SHARP – ‘Chart a safe Course’</a:t>
            </a:r>
          </a:p>
          <a:p>
            <a:pPr>
              <a:lnSpc>
                <a:spcPct val="80000"/>
              </a:lnSpc>
              <a:spcBef>
                <a:spcPct val="20000"/>
              </a:spcBef>
            </a:pPr>
            <a:endParaRPr lang="en-US" sz="2000"/>
          </a:p>
        </p:txBody>
      </p:sp>
      <p:pic>
        <p:nvPicPr>
          <p:cNvPr id="51203" name="Picture 5" descr="SHARPLogo"/>
          <p:cNvPicPr>
            <a:picLocks noChangeAspect="1" noChangeArrowheads="1"/>
          </p:cNvPicPr>
          <p:nvPr/>
        </p:nvPicPr>
        <p:blipFill>
          <a:blip r:embed="rId3" cstate="print"/>
          <a:srcRect/>
          <a:stretch>
            <a:fillRect/>
          </a:stretch>
        </p:blipFill>
        <p:spPr bwMode="auto">
          <a:xfrm>
            <a:off x="7899400" y="2933700"/>
            <a:ext cx="990600" cy="990600"/>
          </a:xfrm>
          <a:prstGeom prst="rect">
            <a:avLst/>
          </a:prstGeom>
          <a:noFill/>
          <a:ln w="9525">
            <a:noFill/>
            <a:miter lim="800000"/>
            <a:headEnd/>
            <a:tailEnd/>
          </a:ln>
        </p:spPr>
      </p:pic>
      <p:pic>
        <p:nvPicPr>
          <p:cNvPr id="51204" name="Picture 6" descr="NMCPHC  high res Color "/>
          <p:cNvPicPr>
            <a:picLocks noChangeAspect="1" noChangeArrowheads="1"/>
          </p:cNvPicPr>
          <p:nvPr/>
        </p:nvPicPr>
        <p:blipFill>
          <a:blip r:embed="rId4" cstate="print"/>
          <a:srcRect/>
          <a:stretch>
            <a:fillRect/>
          </a:stretch>
        </p:blipFill>
        <p:spPr bwMode="auto">
          <a:xfrm>
            <a:off x="471488" y="2720975"/>
            <a:ext cx="1101725" cy="12954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mtClean="0"/>
              <a:t>Overview</a:t>
            </a:r>
          </a:p>
        </p:txBody>
      </p:sp>
      <p:sp>
        <p:nvSpPr>
          <p:cNvPr id="11267" name="Rectangle 3"/>
          <p:cNvSpPr>
            <a:spLocks noGrp="1" noChangeArrowheads="1"/>
          </p:cNvSpPr>
          <p:nvPr>
            <p:ph type="body" idx="1"/>
          </p:nvPr>
        </p:nvSpPr>
        <p:spPr/>
        <p:txBody>
          <a:bodyPr/>
          <a:lstStyle/>
          <a:p>
            <a:pPr eaLnBrk="1" hangingPunct="1"/>
            <a:r>
              <a:rPr lang="en-US" smtClean="0"/>
              <a:t>Upon completion of this lesson, you will be able to:</a:t>
            </a:r>
          </a:p>
          <a:p>
            <a:pPr lvl="1" eaLnBrk="1" hangingPunct="1"/>
            <a:r>
              <a:rPr lang="en-US" smtClean="0"/>
              <a:t>Identify who gets HIV</a:t>
            </a:r>
          </a:p>
          <a:p>
            <a:pPr lvl="1" eaLnBrk="1" hangingPunct="1"/>
            <a:r>
              <a:rPr lang="en-US" smtClean="0"/>
              <a:t>Identify how HIV is spread</a:t>
            </a:r>
          </a:p>
          <a:p>
            <a:pPr lvl="1" eaLnBrk="1" hangingPunct="1"/>
            <a:r>
              <a:rPr lang="en-US" smtClean="0"/>
              <a:t>Identify how HIV can affect life</a:t>
            </a:r>
          </a:p>
          <a:p>
            <a:pPr lvl="1" eaLnBrk="1" hangingPunct="1"/>
            <a:r>
              <a:rPr lang="en-US" smtClean="0"/>
              <a:t>Identify how to avoid getting HIV</a:t>
            </a:r>
          </a:p>
        </p:txBody>
      </p:sp>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0" descr="grayemptybox"/>
          <p:cNvPicPr>
            <a:picLocks noChangeAspect="1" noChangeArrowheads="1"/>
          </p:cNvPicPr>
          <p:nvPr/>
        </p:nvPicPr>
        <p:blipFill>
          <a:blip r:embed="rId2" cstate="print"/>
          <a:srcRect/>
          <a:stretch>
            <a:fillRect/>
          </a:stretch>
        </p:blipFill>
        <p:spPr bwMode="auto">
          <a:xfrm>
            <a:off x="1027113" y="3017838"/>
            <a:ext cx="381000" cy="381000"/>
          </a:xfrm>
          <a:prstGeom prst="rect">
            <a:avLst/>
          </a:prstGeom>
          <a:noFill/>
          <a:ln w="9525">
            <a:noFill/>
            <a:miter lim="800000"/>
            <a:headEnd/>
            <a:tailEnd/>
          </a:ln>
        </p:spPr>
      </p:pic>
      <p:pic>
        <p:nvPicPr>
          <p:cNvPr id="12291" name="Picture 11" descr="grayemptybox"/>
          <p:cNvPicPr>
            <a:picLocks noChangeAspect="1" noChangeArrowheads="1"/>
          </p:cNvPicPr>
          <p:nvPr/>
        </p:nvPicPr>
        <p:blipFill>
          <a:blip r:embed="rId2" cstate="print"/>
          <a:srcRect/>
          <a:stretch>
            <a:fillRect/>
          </a:stretch>
        </p:blipFill>
        <p:spPr bwMode="auto">
          <a:xfrm>
            <a:off x="1011238" y="4103688"/>
            <a:ext cx="381000" cy="381000"/>
          </a:xfrm>
          <a:prstGeom prst="rect">
            <a:avLst/>
          </a:prstGeom>
          <a:noFill/>
          <a:ln w="9525">
            <a:noFill/>
            <a:miter lim="800000"/>
            <a:headEnd/>
            <a:tailEnd/>
          </a:ln>
        </p:spPr>
      </p:pic>
      <p:pic>
        <p:nvPicPr>
          <p:cNvPr id="12292" name="Picture 12" descr="grayemptybox"/>
          <p:cNvPicPr>
            <a:picLocks noChangeAspect="1" noChangeArrowheads="1"/>
          </p:cNvPicPr>
          <p:nvPr/>
        </p:nvPicPr>
        <p:blipFill>
          <a:blip r:embed="rId2" cstate="print"/>
          <a:srcRect/>
          <a:stretch>
            <a:fillRect/>
          </a:stretch>
        </p:blipFill>
        <p:spPr bwMode="auto">
          <a:xfrm>
            <a:off x="1011238" y="5180013"/>
            <a:ext cx="381000" cy="381000"/>
          </a:xfrm>
          <a:prstGeom prst="rect">
            <a:avLst/>
          </a:prstGeom>
          <a:noFill/>
          <a:ln w="9525">
            <a:noFill/>
            <a:miter lim="800000"/>
            <a:headEnd/>
            <a:tailEnd/>
          </a:ln>
        </p:spPr>
      </p:pic>
      <p:sp>
        <p:nvSpPr>
          <p:cNvPr id="12293" name="Rectangle 4"/>
          <p:cNvSpPr>
            <a:spLocks noGrp="1" noChangeArrowheads="1"/>
          </p:cNvSpPr>
          <p:nvPr>
            <p:ph type="body" idx="1"/>
          </p:nvPr>
        </p:nvSpPr>
        <p:spPr>
          <a:xfrm>
            <a:off x="1585913" y="1498600"/>
            <a:ext cx="6686550" cy="4525963"/>
          </a:xfrm>
        </p:spPr>
        <p:txBody>
          <a:bodyPr/>
          <a:lstStyle/>
          <a:p>
            <a:pPr eaLnBrk="1" hangingPunct="1"/>
            <a:r>
              <a:rPr lang="en-US" smtClean="0">
                <a:sym typeface="Wingdings" pitchFamily="2" charset="2"/>
              </a:rPr>
              <a:t>Who is at Risk of Getting HIV?</a:t>
            </a:r>
          </a:p>
          <a:p>
            <a:pPr eaLnBrk="1" hangingPunct="1"/>
            <a:r>
              <a:rPr lang="en-US" smtClean="0">
                <a:solidFill>
                  <a:schemeClr val="bg2"/>
                </a:solidFill>
              </a:rPr>
              <a:t>How Is HIV Transmitted?</a:t>
            </a:r>
          </a:p>
          <a:p>
            <a:pPr eaLnBrk="1" hangingPunct="1"/>
            <a:r>
              <a:rPr lang="en-US" smtClean="0">
                <a:solidFill>
                  <a:schemeClr val="bg2"/>
                </a:solidFill>
              </a:rPr>
              <a:t>How Will HIV Affect My Life?</a:t>
            </a:r>
          </a:p>
          <a:p>
            <a:pPr eaLnBrk="1" hangingPunct="1"/>
            <a:r>
              <a:rPr lang="en-US" smtClean="0">
                <a:solidFill>
                  <a:schemeClr val="bg2"/>
                </a:solidFill>
              </a:rPr>
              <a:t>How Can I Avoid Getting HIV?</a:t>
            </a:r>
          </a:p>
        </p:txBody>
      </p:sp>
      <p:pic>
        <p:nvPicPr>
          <p:cNvPr id="12294" name="Picture 6" descr="empty-black-box"/>
          <p:cNvPicPr>
            <a:picLocks noChangeAspect="1" noChangeArrowheads="1"/>
          </p:cNvPicPr>
          <p:nvPr/>
        </p:nvPicPr>
        <p:blipFill>
          <a:blip r:embed="rId3" cstate="print"/>
          <a:srcRect/>
          <a:stretch>
            <a:fillRect/>
          </a:stretch>
        </p:blipFill>
        <p:spPr bwMode="auto">
          <a:xfrm>
            <a:off x="1020763" y="1941513"/>
            <a:ext cx="381000" cy="376237"/>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077"/>
          <p:cNvSpPr>
            <a:spLocks noGrp="1" noChangeArrowheads="1"/>
          </p:cNvSpPr>
          <p:nvPr>
            <p:ph type="title"/>
          </p:nvPr>
        </p:nvSpPr>
        <p:spPr>
          <a:xfrm>
            <a:off x="261938" y="274638"/>
            <a:ext cx="8636000" cy="1143000"/>
          </a:xfrm>
        </p:spPr>
        <p:txBody>
          <a:bodyPr/>
          <a:lstStyle/>
          <a:p>
            <a:pPr eaLnBrk="1" hangingPunct="1"/>
            <a:r>
              <a:rPr lang="en-US" sz="2800" smtClean="0"/>
              <a:t>Who is at Risk of Getting HIV?</a:t>
            </a:r>
            <a:br>
              <a:rPr lang="en-US" sz="2800" smtClean="0"/>
            </a:br>
            <a:r>
              <a:rPr lang="en-US" sz="2400" i="1" smtClean="0">
                <a:solidFill>
                  <a:srgbClr val="800000"/>
                </a:solidFill>
              </a:rPr>
              <a:t>Anyone exposed to the virus can become infected</a:t>
            </a:r>
          </a:p>
        </p:txBody>
      </p:sp>
      <p:sp>
        <p:nvSpPr>
          <p:cNvPr id="13315" name="Text Box 3083"/>
          <p:cNvSpPr txBox="1">
            <a:spLocks noChangeArrowheads="1"/>
          </p:cNvSpPr>
          <p:nvPr/>
        </p:nvSpPr>
        <p:spPr bwMode="auto">
          <a:xfrm>
            <a:off x="304799" y="1225689"/>
            <a:ext cx="4368801" cy="4524315"/>
          </a:xfrm>
          <a:prstGeom prst="rect">
            <a:avLst/>
          </a:prstGeom>
          <a:noFill/>
          <a:ln w="9525">
            <a:noFill/>
            <a:miter lim="800000"/>
            <a:headEnd/>
            <a:tailEnd/>
          </a:ln>
        </p:spPr>
        <p:txBody>
          <a:bodyPr wrap="square">
            <a:spAutoFit/>
          </a:bodyPr>
          <a:lstStyle/>
          <a:p>
            <a:pPr>
              <a:spcBef>
                <a:spcPct val="50000"/>
              </a:spcBef>
            </a:pPr>
            <a:r>
              <a:rPr lang="en-US" dirty="0"/>
              <a:t>Among </a:t>
            </a:r>
            <a:r>
              <a:rPr lang="en-US" dirty="0" smtClean="0"/>
              <a:t>men:</a:t>
            </a:r>
          </a:p>
          <a:p>
            <a:pPr>
              <a:spcBef>
                <a:spcPct val="50000"/>
              </a:spcBef>
            </a:pPr>
            <a:r>
              <a:rPr lang="en-US" dirty="0" smtClean="0"/>
              <a:t>- 12% got </a:t>
            </a:r>
            <a:r>
              <a:rPr lang="en-US" dirty="0"/>
              <a:t>HIV from sex with </a:t>
            </a:r>
            <a:r>
              <a:rPr lang="en-US" dirty="0" smtClean="0"/>
              <a:t>a woman</a:t>
            </a:r>
            <a:endParaRPr lang="en-US" dirty="0"/>
          </a:p>
          <a:p>
            <a:pPr marL="0" lvl="1">
              <a:spcBef>
                <a:spcPct val="50000"/>
              </a:spcBef>
            </a:pPr>
            <a:r>
              <a:rPr lang="en-US" dirty="0" smtClean="0"/>
              <a:t>- 77% got </a:t>
            </a:r>
            <a:r>
              <a:rPr lang="en-US" dirty="0"/>
              <a:t>HIV from sex with </a:t>
            </a:r>
            <a:r>
              <a:rPr lang="en-US" dirty="0" smtClean="0"/>
              <a:t>a man</a:t>
            </a:r>
            <a:endParaRPr lang="en-US" dirty="0"/>
          </a:p>
          <a:p>
            <a:pPr marL="0" lvl="1">
              <a:spcBef>
                <a:spcPct val="50000"/>
              </a:spcBef>
              <a:buFontTx/>
              <a:buChar char="-"/>
            </a:pPr>
            <a:r>
              <a:rPr lang="en-US" dirty="0" smtClean="0"/>
              <a:t>Men </a:t>
            </a:r>
            <a:r>
              <a:rPr lang="en-US" dirty="0"/>
              <a:t>who have sex with men are </a:t>
            </a:r>
            <a:r>
              <a:rPr lang="en-US" dirty="0" smtClean="0"/>
              <a:t>much </a:t>
            </a:r>
            <a:r>
              <a:rPr lang="en-US" dirty="0"/>
              <a:t>more likely to get HIV than are men who have sex with women </a:t>
            </a:r>
            <a:r>
              <a:rPr lang="en-US" dirty="0" smtClean="0"/>
              <a:t>only because:</a:t>
            </a:r>
          </a:p>
          <a:p>
            <a:pPr marL="457200" lvl="2">
              <a:spcBef>
                <a:spcPct val="50000"/>
              </a:spcBef>
              <a:buFontTx/>
              <a:buChar char="-"/>
            </a:pPr>
            <a:r>
              <a:rPr lang="en-US" dirty="0" smtClean="0"/>
              <a:t>anal sex is very risky </a:t>
            </a:r>
          </a:p>
          <a:p>
            <a:pPr marL="457200" lvl="2">
              <a:spcBef>
                <a:spcPct val="50000"/>
              </a:spcBef>
              <a:buFontTx/>
              <a:buChar char="-"/>
            </a:pPr>
            <a:r>
              <a:rPr lang="en-US" dirty="0" smtClean="0"/>
              <a:t>as many as 1 in 5 men who have sex with men in the U.S. are living with HIV</a:t>
            </a:r>
            <a:endParaRPr lang="en-US" dirty="0"/>
          </a:p>
          <a:p>
            <a:pPr marL="0" lvl="1">
              <a:spcBef>
                <a:spcPct val="50000"/>
              </a:spcBef>
            </a:pPr>
            <a:r>
              <a:rPr lang="en-US" dirty="0"/>
              <a:t>Among women, </a:t>
            </a:r>
            <a:r>
              <a:rPr lang="en-US" dirty="0" smtClean="0"/>
              <a:t>86% got </a:t>
            </a:r>
            <a:r>
              <a:rPr lang="en-US" dirty="0"/>
              <a:t>HIV from sex with </a:t>
            </a:r>
            <a:r>
              <a:rPr lang="en-US" dirty="0" smtClean="0"/>
              <a:t>a man</a:t>
            </a:r>
            <a:endParaRPr lang="en-US" dirty="0"/>
          </a:p>
        </p:txBody>
      </p:sp>
      <p:pic>
        <p:nvPicPr>
          <p:cNvPr id="13318" name="Picture 6" descr="Slide 5: Diagnoses of HIV Infection among Adults and Adolescents, by Sex and Transmission Category, 2010—46 States and 5 U.S. Dependent Areas.&#10;                                        &#10;In 2010, among adult and adolescent males diagnosed with HIV infection in the 46 states and 5 U.S. dependent areas with long-term confidential name-based HIV infection reporting, an estimated 77% of infections were attributed to male-to-male sexual contact and 7% were attributed to injection drug use. Approximately 12% of diagnosed infections were attributed to heterosexual contact and 4% attributed to male-to-male sexual contact and injection drug use.&#10; &#10;Most (86%) diagnosed HIV infections among adult and adolescent females were attributed to heterosexual contact, and 14% were attributed to injection drug use. &#10; &#10;The following 46 states have had laws or regulations requiring confidential name-based HIV infection reporting since at least January 2007 (and reporting to CDC since at least June 2007): Alabama, Alaska, Arizona, Arkansas, California, Colorado, Connecticut, Delaware, Florida, Georgia, Idaho, Illinois, Indiana, Iowa, Kansas, Kentucky, Louisiana, Maine, Michigan, Minnesota, Mississippi, Missouri, Montana, Nebraska, Nevada, New Hampshire, New Jersey, New Mexico, New York, North Carolina, North Dakota, Ohio, Oklahoma, Oregon, Pennsylvania, Rhode Island, South Carolina, South Dakota, Tennessee, Texas, Utah, Virginia, Washington, West Virginia, Wisconsin, and Wyoming. The 5 U.S. dependent areas include American Samoa, Guam, the Northern Mariana Islands, Puerto Rico and the U.S. Virgin Islands.&#10; &#10;Data include persons with a diagnosis of HIV infection regardless of stage of disease at diagnosis. All displayed data are estimates. Estimated numbers resulted from statistical adjustment that accounted for reporting delays, but not for incomplete reporting.&#10; &#10;Heterosexual contact is with a person known to have, or to be at high risk for, HIV infection.&#10;"/>
          <p:cNvPicPr>
            <a:picLocks noChangeAspect="1" noChangeArrowheads="1"/>
          </p:cNvPicPr>
          <p:nvPr/>
        </p:nvPicPr>
        <p:blipFill>
          <a:blip r:embed="rId2" cstate="print"/>
          <a:srcRect/>
          <a:stretch>
            <a:fillRect/>
          </a:stretch>
        </p:blipFill>
        <p:spPr bwMode="auto">
          <a:xfrm>
            <a:off x="4789714" y="1955729"/>
            <a:ext cx="4136560" cy="3109756"/>
          </a:xfrm>
          <a:prstGeom prst="rect">
            <a:avLst/>
          </a:prstGeom>
          <a:noFill/>
        </p:spPr>
      </p:pic>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idx="1"/>
          </p:nvPr>
        </p:nvSpPr>
        <p:spPr>
          <a:xfrm>
            <a:off x="239713" y="1135063"/>
            <a:ext cx="2997200" cy="4525962"/>
          </a:xfrm>
        </p:spPr>
        <p:txBody>
          <a:bodyPr/>
          <a:lstStyle/>
          <a:p>
            <a:pPr marL="457200" lvl="1" indent="0">
              <a:buFontTx/>
              <a:buNone/>
            </a:pPr>
            <a:r>
              <a:rPr lang="en-US" sz="2400" b="1" dirty="0" smtClean="0"/>
              <a:t>In the U.S., black men and women become infected with HIV at higher rates compared to white and Hispanic men and women, probably because their sexual partners are more likely to be infected  </a:t>
            </a:r>
          </a:p>
          <a:p>
            <a:endParaRPr lang="en-US" sz="2400" dirty="0" smtClean="0"/>
          </a:p>
        </p:txBody>
      </p:sp>
      <p:sp>
        <p:nvSpPr>
          <p:cNvPr id="14339" name="Rectangle 2"/>
          <p:cNvSpPr>
            <a:spLocks noGrp="1" noChangeArrowheads="1"/>
          </p:cNvSpPr>
          <p:nvPr>
            <p:ph type="title"/>
          </p:nvPr>
        </p:nvSpPr>
        <p:spPr>
          <a:xfrm>
            <a:off x="457200" y="274638"/>
            <a:ext cx="8229600" cy="828675"/>
          </a:xfrm>
        </p:spPr>
        <p:txBody>
          <a:bodyPr/>
          <a:lstStyle/>
          <a:p>
            <a:pPr eaLnBrk="1" hangingPunct="1"/>
            <a:r>
              <a:rPr lang="en-US" sz="3600" smtClean="0"/>
              <a:t>Who is at Risk of Getting HIV?</a:t>
            </a:r>
            <a:br>
              <a:rPr lang="en-US" sz="3600" smtClean="0"/>
            </a:br>
            <a:endParaRPr lang="en-US" sz="3600" i="1" smtClean="0">
              <a:solidFill>
                <a:srgbClr val="800000"/>
              </a:solidFill>
            </a:endParaRPr>
          </a:p>
        </p:txBody>
      </p:sp>
      <p:pic>
        <p:nvPicPr>
          <p:cNvPr id="14342" name="Picture 6" descr="Slide 6: Diagnoses of HIV Infection among Adults and Adolescents, by Race/Ethnicity, 2007–2010 — 46 States and 5 U.S. Dependent Areas.&#10;&#10;From 2007 through 2010, the largest percentage of diagnoses of HIV infection each year was in blacks/African Americans.  In 2010, of adults and adolescents diagnosed with HIV infection in 46 states and 5 U.S. dependent areas with long-term confidential name-based HIV infection reporting, 45% were black/African American, 29% were white, 22% were Hispanic/Latino, 2% were Asian, 1% were of multiple races, and less than 1% each were American Indian/Alaska Native and Native Hawaiian/other Pacific Islander.  &#10; &#10;The following 46 states have had laws or regulations requiring confidential name-based HIV infection reporting since at least January 2007 (and reporting to CDC since at least June 2007): Alabama, Alaska, Arizona, Arkansas, California, Colorado, Connecticut, Delaware, Florida, Georgia, Idaho, Illinois, Indiana, Iowa, Kansas, Kentucky, Louisiana, Maine, Michigan, Minnesota, Mississippi, Missouri, Montana, Nebraska, Nevada, New Hampshire, New Jersey, New Mexico, New York, North Carolina, North Dakota, Ohio, Oklahoma, Oregon, Pennsylvania, Rhode Island, South Carolina, South Dakota, Tennessee, Texas, Utah, Virginia, Washington, West Virginia, Wisconsin, and Wyoming. The 5 U.S. dependent areas include American Samoa, Guam, the Northern Mariana Islands, Puerto Rico and the U.S. Virgin Islands.&#10; &#10;Data include persons with a diagnosis of HIV infection regardless of stage of disease at diagnosis. All displayed data are estimates. Estimated numbers resulted from statistical adjustment that accounted for reporting delays, but not for incomplete reporting.&#10; &#10;Hispanics/Latinos can be of any race."/>
          <p:cNvPicPr>
            <a:picLocks noChangeAspect="1" noChangeArrowheads="1"/>
          </p:cNvPicPr>
          <p:nvPr/>
        </p:nvPicPr>
        <p:blipFill>
          <a:blip r:embed="rId2" cstate="print"/>
          <a:srcRect/>
          <a:stretch>
            <a:fillRect/>
          </a:stretch>
        </p:blipFill>
        <p:spPr bwMode="auto">
          <a:xfrm>
            <a:off x="3367314" y="1447627"/>
            <a:ext cx="5492750" cy="4129303"/>
          </a:xfrm>
          <a:prstGeom prst="rect">
            <a:avLst/>
          </a:prstGeom>
          <a:noFill/>
        </p:spPr>
      </p:pic>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026"/>
          <p:cNvSpPr>
            <a:spLocks noGrp="1" noChangeArrowheads="1"/>
          </p:cNvSpPr>
          <p:nvPr>
            <p:ph type="title"/>
          </p:nvPr>
        </p:nvSpPr>
        <p:spPr/>
        <p:txBody>
          <a:bodyPr/>
          <a:lstStyle/>
          <a:p>
            <a:pPr eaLnBrk="1" hangingPunct="1"/>
            <a:r>
              <a:rPr lang="en-US" sz="3600" smtClean="0"/>
              <a:t>Who is at Risk of Getting HIV?</a:t>
            </a:r>
            <a:br>
              <a:rPr lang="en-US" sz="3600" smtClean="0"/>
            </a:br>
            <a:r>
              <a:rPr lang="en-US" sz="3600" i="1" smtClean="0">
                <a:solidFill>
                  <a:srgbClr val="800000"/>
                </a:solidFill>
              </a:rPr>
              <a:t>Sailors &amp; Marines</a:t>
            </a:r>
          </a:p>
        </p:txBody>
      </p:sp>
      <p:sp>
        <p:nvSpPr>
          <p:cNvPr id="15363" name="Rectangle 1027"/>
          <p:cNvSpPr>
            <a:spLocks noGrp="1" noChangeArrowheads="1"/>
          </p:cNvSpPr>
          <p:nvPr>
            <p:ph type="body" idx="1"/>
          </p:nvPr>
        </p:nvSpPr>
        <p:spPr/>
        <p:txBody>
          <a:bodyPr/>
          <a:lstStyle/>
          <a:p>
            <a:pPr eaLnBrk="1" hangingPunct="1"/>
            <a:r>
              <a:rPr lang="en-US" sz="2400" dirty="0" smtClean="0"/>
              <a:t>Since 1985, nearly 6,000 active duty Sailors &amp; Marines have been infected with HIV</a:t>
            </a:r>
          </a:p>
          <a:p>
            <a:pPr lvl="1" eaLnBrk="1" hangingPunct="1"/>
            <a:r>
              <a:rPr lang="en-US" sz="2400" dirty="0" smtClean="0"/>
              <a:t>85-100 newly infected each year </a:t>
            </a:r>
          </a:p>
          <a:p>
            <a:pPr lvl="1" eaLnBrk="1" hangingPunct="1"/>
            <a:r>
              <a:rPr lang="en-US" sz="2400" dirty="0" smtClean="0"/>
              <a:t>500 HIV positive members are currently on active duty</a:t>
            </a:r>
          </a:p>
        </p:txBody>
      </p:sp>
      <p:pic>
        <p:nvPicPr>
          <p:cNvPr id="15364" name="Picture 1028" descr="Slide7"/>
          <p:cNvPicPr>
            <a:picLocks noChangeAspect="1" noChangeArrowheads="1"/>
          </p:cNvPicPr>
          <p:nvPr/>
        </p:nvPicPr>
        <p:blipFill>
          <a:blip r:embed="rId2" cstate="print"/>
          <a:srcRect/>
          <a:stretch>
            <a:fillRect/>
          </a:stretch>
        </p:blipFill>
        <p:spPr bwMode="auto">
          <a:xfrm>
            <a:off x="3344863" y="3487738"/>
            <a:ext cx="4340225" cy="2446337"/>
          </a:xfrm>
          <a:prstGeom prst="rect">
            <a:avLst/>
          </a:prstGeom>
          <a:noFill/>
          <a:ln w="9525">
            <a:solidFill>
              <a:schemeClr val="tx1"/>
            </a:solidFill>
            <a:miter lim="800000"/>
            <a:headEnd/>
            <a:tailEnd/>
          </a:ln>
        </p:spPr>
      </p:pic>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Question">
  <a:themeElements>
    <a:clrScheme name="Ques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Ques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Ques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Ques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Ques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Ques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Ques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Ques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Quest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Ques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Ques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Ques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Ques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Ques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Answer">
  <a:themeElements>
    <a:clrScheme name="Answ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nsw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Answ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nsw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nsw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nsw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nsw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nsw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nsw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nsw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nsw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nsw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nsw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nsw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itle ">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C0C"/>
      </a:hlink>
      <a:folHlink>
        <a:srgbClr val="99CC00"/>
      </a:folHlink>
    </a:clrScheme>
    <a:fontScheme name="Title ">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itl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itl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itl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itl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itl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itl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itl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itl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itl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itl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itl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No Bullet First Line">
  <a:themeElements>
    <a:clrScheme name="No Bullet First Lin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o Bullet First Lin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No Bullet First Lin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 Bullet First Lin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 Bullet First Lin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 Bullet First Lin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 Bullet First Lin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 Bullet First Lin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 Bullet First Lin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 Bullet First Lin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 Bullet First Lin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 Bullet First Lin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 Bullet First Lin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 Bullet First Lin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utline for Presentation">
  <a:themeElements>
    <a:clrScheme name="Outline for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utline for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Outline for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tline for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utline for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utline for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utline for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utline for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utline for Presentat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utline for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utline for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utline for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utline for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utline for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e476992b-94a4-43ef-b35b-7935c738f5d9">HVW2YZZCCH7A-3-4098</_dlc_DocId>
    <_dlc_DocIdUrl xmlns="e476992b-94a4-43ef-b35b-7935c738f5d9">
      <Url>https://admin.med.navy.mil/sites/nmcphc/_layouts/DocIdRedir.aspx?ID=HVW2YZZCCH7A-3-4098</Url>
      <Description>HVW2YZZCCH7A-3-4098</Description>
    </_dlc_DocIdUrl>
    <Category xmlns="81401879-d9aa-4c6c-821f-799398ce3523">about-us</Category>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B11A16791065F4A8DA2A8226EDB565E" ma:contentTypeVersion="2" ma:contentTypeDescription="Create a new document." ma:contentTypeScope="" ma:versionID="b4ef3fd51140791651ee7628d37f8c1a">
  <xsd:schema xmlns:xsd="http://www.w3.org/2001/XMLSchema" xmlns:xs="http://www.w3.org/2001/XMLSchema" xmlns:p="http://schemas.microsoft.com/office/2006/metadata/properties" xmlns:ns1="http://schemas.microsoft.com/sharepoint/v3" xmlns:ns2="e476992b-94a4-43ef-b35b-7935c738f5d9" xmlns:ns3="81401879-d9aa-4c6c-821f-799398ce3523" targetNamespace="http://schemas.microsoft.com/office/2006/metadata/properties" ma:root="true" ma:fieldsID="e8203e3cb38be3642f5e448552222bd1" ns1:_="" ns2:_="" ns3:_="">
    <xsd:import namespace="http://schemas.microsoft.com/sharepoint/v3"/>
    <xsd:import namespace="e476992b-94a4-43ef-b35b-7935c738f5d9"/>
    <xsd:import namespace="81401879-d9aa-4c6c-821f-799398ce3523"/>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element ref="ns3: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476992b-94a4-43ef-b35b-7935c738f5d9"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81401879-d9aa-4c6c-821f-799398ce3523" elementFormDefault="qualified">
    <xsd:import namespace="http://schemas.microsoft.com/office/2006/documentManagement/types"/>
    <xsd:import namespace="http://schemas.microsoft.com/office/infopath/2007/PartnerControls"/>
    <xsd:element name="Category" ma:index="13" nillable="true" ma:displayName="Category" ma:default="about-us" ma:format="Dropdown" ma:internalName="Category">
      <xsd:simpleType>
        <xsd:restriction base="dms:Choice">
          <xsd:enumeration value="about-us"/>
          <xsd:enumeration value="admin"/>
          <xsd:enumeration value="alerts"/>
          <xsd:enumeration value="annual-awards"/>
          <xsd:enumeration value="comprehensive-industrial-hygiene-labs"/>
          <xsd:enumeration value="deployment-health"/>
          <xsd:enumeration value="education-and-training"/>
          <xsd:enumeration value="environmental-programs"/>
          <xsd:enumeration value="epi-data-center"/>
          <xsd:enumeration value="expeditionary-platforms"/>
          <xsd:enumeration value="health-analysis"/>
          <xsd:enumeration value="health-promotion-wellness"/>
          <xsd:enumeration value="home-page"/>
          <xsd:enumeration value="industrial-hygiene"/>
          <xsd:enumeration value="LGuide"/>
          <xsd:enumeration value="mobile"/>
          <xsd:enumeration value="navigation"/>
          <xsd:enumeration value="navy-drug-screening-labs"/>
          <xsd:enumeration value="nbimc"/>
          <xsd:enumeration value="ndc"/>
          <xsd:enumeration value="nece"/>
          <xsd:enumeration value="nepmu-2"/>
          <xsd:enumeration value="nepmu-5"/>
          <xsd:enumeration value="nepmu-6"/>
          <xsd:enumeration value="nepmu-7"/>
          <xsd:enumeration value="news"/>
          <xsd:enumeration value="newsalerts"/>
          <xsd:enumeration value="oem"/>
          <xsd:enumeration value="policy-and-instruction"/>
          <xsd:enumeration value="program-and-policy-support"/>
          <xsd:enumeration value="Wounded-Ill-Injur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80FF095-D6A5-476A-90F3-020277BE068E}"/>
</file>

<file path=customXml/itemProps2.xml><?xml version="1.0" encoding="utf-8"?>
<ds:datastoreItem xmlns:ds="http://schemas.openxmlformats.org/officeDocument/2006/customXml" ds:itemID="{B24EAE3F-6BE6-4B25-B99A-6D4CB7E1055C}"/>
</file>

<file path=customXml/itemProps3.xml><?xml version="1.0" encoding="utf-8"?>
<ds:datastoreItem xmlns:ds="http://schemas.openxmlformats.org/officeDocument/2006/customXml" ds:itemID="{C3A9B51B-E471-4908-A934-DC3FA9BD5C04}"/>
</file>

<file path=customXml/itemProps4.xml><?xml version="1.0" encoding="utf-8"?>
<ds:datastoreItem xmlns:ds="http://schemas.openxmlformats.org/officeDocument/2006/customXml" ds:itemID="{08AF4A4B-A66A-43C3-885B-F837DEEB26C7}"/>
</file>

<file path=docProps/app.xml><?xml version="1.0" encoding="utf-8"?>
<Properties xmlns="http://schemas.openxmlformats.org/officeDocument/2006/extended-properties" xmlns:vt="http://schemas.openxmlformats.org/officeDocument/2006/docPropsVTypes">
  <Template/>
  <TotalTime>12336</TotalTime>
  <Words>1747</Words>
  <Application>Microsoft Office PowerPoint</Application>
  <PresentationFormat>On-screen Show (4:3)</PresentationFormat>
  <Paragraphs>227</Paragraphs>
  <Slides>44</Slides>
  <Notes>1</Notes>
  <HiddenSlides>0</HiddenSlides>
  <MMClips>0</MMClips>
  <ScaleCrop>false</ScaleCrop>
  <HeadingPairs>
    <vt:vector size="6" baseType="variant">
      <vt:variant>
        <vt:lpstr>Fonts Used</vt:lpstr>
      </vt:variant>
      <vt:variant>
        <vt:i4>2</vt:i4>
      </vt:variant>
      <vt:variant>
        <vt:lpstr>Theme</vt:lpstr>
      </vt:variant>
      <vt:variant>
        <vt:i4>5</vt:i4>
      </vt:variant>
      <vt:variant>
        <vt:lpstr>Slide Titles</vt:lpstr>
      </vt:variant>
      <vt:variant>
        <vt:i4>44</vt:i4>
      </vt:variant>
    </vt:vector>
  </HeadingPairs>
  <TitlesOfParts>
    <vt:vector size="51" baseType="lpstr">
      <vt:lpstr>Arial</vt:lpstr>
      <vt:lpstr>Wingdings</vt:lpstr>
      <vt:lpstr>Question</vt:lpstr>
      <vt:lpstr>Answer</vt:lpstr>
      <vt:lpstr>Title </vt:lpstr>
      <vt:lpstr>No Bullet First Line</vt:lpstr>
      <vt:lpstr>Outline for Presentation</vt:lpstr>
      <vt:lpstr>Sexual Health</vt:lpstr>
      <vt:lpstr>Slide 2</vt:lpstr>
      <vt:lpstr>Slide 3</vt:lpstr>
      <vt:lpstr>Overview</vt:lpstr>
      <vt:lpstr>Overview</vt:lpstr>
      <vt:lpstr>Slide 6</vt:lpstr>
      <vt:lpstr>Who is at Risk of Getting HIV? Anyone exposed to the virus can become infected</vt:lpstr>
      <vt:lpstr>Who is at Risk of Getting HIV? </vt:lpstr>
      <vt:lpstr>Who is at Risk of Getting HIV? Sailors &amp; Marines</vt:lpstr>
      <vt:lpstr>Who is at Risk of Getting HIV? </vt:lpstr>
      <vt:lpstr>Who is at Risk of Getting HIV? </vt:lpstr>
      <vt:lpstr>Slide 12</vt:lpstr>
      <vt:lpstr>How Is HIV Transmitted? In Body Fluids</vt:lpstr>
      <vt:lpstr>How Is HIV Transmitted?</vt:lpstr>
      <vt:lpstr>How Is HIV Transmitted? </vt:lpstr>
      <vt:lpstr>How Risky for HIV?</vt:lpstr>
      <vt:lpstr>How Is HIV Transmitted? </vt:lpstr>
      <vt:lpstr>Slide 18</vt:lpstr>
      <vt:lpstr>How Will HIV Affect My Life? Introduction</vt:lpstr>
      <vt:lpstr>How HIV Can Affect My Life… Personally</vt:lpstr>
      <vt:lpstr>How Will HIV Affect My Life? Personally</vt:lpstr>
      <vt:lpstr>How Will HIV Affect My Life? Personally</vt:lpstr>
      <vt:lpstr>How Will HIV Affect My Life? Personally</vt:lpstr>
      <vt:lpstr>How Will HIV Affect My Life? Personally</vt:lpstr>
      <vt:lpstr>How Will HIV Affect My Life? Personally</vt:lpstr>
      <vt:lpstr>How Will HIV Affect My Life? Professionally</vt:lpstr>
      <vt:lpstr>Slide 27</vt:lpstr>
      <vt:lpstr>How Can I Avoid Getting HIV? Introduction</vt:lpstr>
      <vt:lpstr>How Can I Avoid Getting HIV?  Delay Sex</vt:lpstr>
      <vt:lpstr>How Can I Avoid Getting HIV?  Outercourse rather than Intercourse</vt:lpstr>
      <vt:lpstr>How Can I Avoid Getting HIV? Practice Monogamy</vt:lpstr>
      <vt:lpstr>How Can I Avoid Getting HIV? Practice Monogamy</vt:lpstr>
      <vt:lpstr>How Can I Avoid Getting HIV? Practice Monogamy</vt:lpstr>
      <vt:lpstr>How Can I Avoid Getting HIV? Practice Monogamy</vt:lpstr>
      <vt:lpstr>How Can I Avoid Getting HIV? Practice Monogamy</vt:lpstr>
      <vt:lpstr>How Can I Reduce My Risk of Getting HIV? Use condoms correctly and every time</vt:lpstr>
      <vt:lpstr>How Can I Reduce My Risk of Getting HIV? Use condoms correctly and every time</vt:lpstr>
      <vt:lpstr>How Can I Reduce My Risk of Getting HIV? Use condoms correctly and every time</vt:lpstr>
      <vt:lpstr>How Can I Reduce My Risk of Getting HIV?</vt:lpstr>
      <vt:lpstr>How Can I Reduce My Risk of Getting HIV?</vt:lpstr>
      <vt:lpstr>Summary of Risk Reduction Options</vt:lpstr>
      <vt:lpstr>Slide 42</vt:lpstr>
      <vt:lpstr>Summary</vt:lpstr>
      <vt:lpstr>Slide 44</vt:lpstr>
    </vt:vector>
  </TitlesOfParts>
  <Company>USGOV</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PFM Title</dc:title>
  <dc:creator>dell2</dc:creator>
  <cp:lastModifiedBy>michael.oras</cp:lastModifiedBy>
  <cp:revision>1432</cp:revision>
  <dcterms:created xsi:type="dcterms:W3CDTF">2006-03-20T19:17:02Z</dcterms:created>
  <dcterms:modified xsi:type="dcterms:W3CDTF">2013-01-30T18:02:29Z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0x0101007B11A16791065F4A8DA2A8226EDB565E</vt:lpwstr>
  </property>
  <property fmtid="{D5CDD505-2E9C-101B-9397-08002B2CF9AE}" pid="3" name="_dlc_DocIdItemGuid">
    <vt:lpwstr>83ef9742-1110-43e5-90db-c2e68fbfe055</vt:lpwstr>
  </property>
</Properties>
</file>